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autoCompressPictures="0">
  <p:sldMasterIdLst>
    <p:sldMasterId id="2147483648" r:id="rId4"/>
  </p:sldMasterIdLst>
  <p:notesMasterIdLst>
    <p:notesMasterId r:id="rId34"/>
  </p:notesMasterIdLst>
  <p:handoutMasterIdLst>
    <p:handoutMasterId r:id="rId35"/>
  </p:handoutMasterIdLst>
  <p:sldIdLst>
    <p:sldId id="531" r:id="rId5"/>
    <p:sldId id="532" r:id="rId6"/>
    <p:sldId id="533" r:id="rId7"/>
    <p:sldId id="534" r:id="rId8"/>
    <p:sldId id="535" r:id="rId9"/>
    <p:sldId id="536" r:id="rId10"/>
    <p:sldId id="537" r:id="rId11"/>
    <p:sldId id="538" r:id="rId12"/>
    <p:sldId id="539" r:id="rId13"/>
    <p:sldId id="540" r:id="rId14"/>
    <p:sldId id="541" r:id="rId15"/>
    <p:sldId id="542" r:id="rId16"/>
    <p:sldId id="543" r:id="rId17"/>
    <p:sldId id="544" r:id="rId18"/>
    <p:sldId id="545" r:id="rId19"/>
    <p:sldId id="549" r:id="rId20"/>
    <p:sldId id="546" r:id="rId21"/>
    <p:sldId id="547" r:id="rId22"/>
    <p:sldId id="548" r:id="rId23"/>
    <p:sldId id="550" r:id="rId24"/>
    <p:sldId id="551" r:id="rId25"/>
    <p:sldId id="552" r:id="rId26"/>
    <p:sldId id="553" r:id="rId27"/>
    <p:sldId id="554" r:id="rId28"/>
    <p:sldId id="555" r:id="rId29"/>
    <p:sldId id="556" r:id="rId30"/>
    <p:sldId id="557" r:id="rId31"/>
    <p:sldId id="558" r:id="rId32"/>
    <p:sldId id="559" r:id="rId3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36" userDrawn="1">
          <p15:clr>
            <a:srgbClr val="A4A3A4"/>
          </p15:clr>
        </p15:guide>
        <p15:guide id="2" pos="3864"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F334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69C7853C-536D-4A76-A0AE-DD22124D55A5}" styleName="Themed Style 1 - Accent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242" autoAdjust="0"/>
  </p:normalViewPr>
  <p:slideViewPr>
    <p:cSldViewPr snapToGrid="0" showGuides="1">
      <p:cViewPr varScale="1">
        <p:scale>
          <a:sx n="71" d="100"/>
          <a:sy n="71" d="100"/>
        </p:scale>
        <p:origin x="618" y="54"/>
      </p:cViewPr>
      <p:guideLst>
        <p:guide orient="horz" pos="2136"/>
        <p:guide pos="3864"/>
      </p:guideLst>
    </p:cSldViewPr>
  </p:slideViewPr>
  <p:notesTextViewPr>
    <p:cViewPr>
      <p:scale>
        <a:sx n="1" d="1"/>
        <a:sy n="1" d="1"/>
      </p:scale>
      <p:origin x="0" y="0"/>
    </p:cViewPr>
  </p:notesTextViewPr>
  <p:sorterViewPr>
    <p:cViewPr>
      <p:scale>
        <a:sx n="100" d="100"/>
        <a:sy n="100" d="100"/>
      </p:scale>
      <p:origin x="0" y="0"/>
    </p:cViewPr>
  </p:sorterViewPr>
  <p:notesViewPr>
    <p:cSldViewPr snapToGrid="0">
      <p:cViewPr varScale="1">
        <p:scale>
          <a:sx n="84" d="100"/>
          <a:sy n="84" d="100"/>
        </p:scale>
        <p:origin x="3828" y="9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tableStyles" Target="tableStyles.xml"/><Relationship Id="rId21" Type="http://schemas.openxmlformats.org/officeDocument/2006/relationships/slide" Target="slides/slide17.xml"/><Relationship Id="rId34" Type="http://schemas.openxmlformats.org/officeDocument/2006/relationships/notesMaster" Target="notesMasters/notesMaster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presProps" Target="pres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handoutMaster" Target="handoutMasters/handoutMaster1.xml"/><Relationship Id="rId8" Type="http://schemas.openxmlformats.org/officeDocument/2006/relationships/slide" Target="slides/slide4.xml"/><Relationship Id="rId3" Type="http://schemas.openxmlformats.org/officeDocument/2006/relationships/customXml" Target="../customXml/item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xmlns="" id="{BBB53ED6-A346-41EA-88EE-98A1D5659FE2}"/>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a:extLst>
              <a:ext uri="{FF2B5EF4-FFF2-40B4-BE49-F238E27FC236}">
                <a16:creationId xmlns:a16="http://schemas.microsoft.com/office/drawing/2014/main" xmlns="" id="{D291D7B9-1F1D-4F9B-BCD4-0B6893C41A59}"/>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DA0B549D-7912-47CE-BB9D-C81C46F21077}" type="datetimeFigureOut">
              <a:rPr lang="en-US" smtClean="0"/>
              <a:t>3/8/2020</a:t>
            </a:fld>
            <a:endParaRPr lang="en-US" dirty="0"/>
          </a:p>
        </p:txBody>
      </p:sp>
      <p:sp>
        <p:nvSpPr>
          <p:cNvPr id="4" name="Footer Placeholder 3">
            <a:extLst>
              <a:ext uri="{FF2B5EF4-FFF2-40B4-BE49-F238E27FC236}">
                <a16:creationId xmlns:a16="http://schemas.microsoft.com/office/drawing/2014/main" xmlns="" id="{BA075128-B596-47B1-BE57-1C5A71A36E82}"/>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a:extLst>
              <a:ext uri="{FF2B5EF4-FFF2-40B4-BE49-F238E27FC236}">
                <a16:creationId xmlns:a16="http://schemas.microsoft.com/office/drawing/2014/main" xmlns="" id="{CE17B0F1-FE0D-44CC-BCF0-1CC4C91125A5}"/>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3BDEF39B-AF2A-4EFA-AE7E-EC1FF3735F5A}" type="slidenum">
              <a:rPr lang="en-US" smtClean="0"/>
              <a:t>‹#›</a:t>
            </a:fld>
            <a:endParaRPr lang="en-US" dirty="0"/>
          </a:p>
        </p:txBody>
      </p:sp>
    </p:spTree>
    <p:extLst>
      <p:ext uri="{BB962C8B-B14F-4D97-AF65-F5344CB8AC3E}">
        <p14:creationId xmlns:p14="http://schemas.microsoft.com/office/powerpoint/2010/main" val="350574436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3D370A3-6847-4770-BAE0-862438C62089}" type="datetimeFigureOut">
              <a:rPr lang="en-US" smtClean="0"/>
              <a:t>3/8/2020</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22109BC-39F4-43B1-850C-D5EB0E6480C8}" type="slidenum">
              <a:rPr lang="en-US" smtClean="0"/>
              <a:t>‹#›</a:t>
            </a:fld>
            <a:endParaRPr lang="en-US" dirty="0"/>
          </a:p>
        </p:txBody>
      </p:sp>
    </p:spTree>
    <p:extLst>
      <p:ext uri="{BB962C8B-B14F-4D97-AF65-F5344CB8AC3E}">
        <p14:creationId xmlns:p14="http://schemas.microsoft.com/office/powerpoint/2010/main" val="88215911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Title Slide">
    <p:spTree>
      <p:nvGrpSpPr>
        <p:cNvPr id="1" name=""/>
        <p:cNvGrpSpPr/>
        <p:nvPr/>
      </p:nvGrpSpPr>
      <p:grpSpPr>
        <a:xfrm>
          <a:off x="0" y="0"/>
          <a:ext cx="0" cy="0"/>
          <a:chOff x="0" y="0"/>
          <a:chExt cx="0" cy="0"/>
        </a:xfrm>
      </p:grpSpPr>
      <p:sp>
        <p:nvSpPr>
          <p:cNvPr id="15" name="Номер слайда 21"/>
          <p:cNvSpPr>
            <a:spLocks noGrp="1"/>
          </p:cNvSpPr>
          <p:nvPr>
            <p:ph type="sldNum" sz="quarter" idx="4"/>
          </p:nvPr>
        </p:nvSpPr>
        <p:spPr>
          <a:xfrm>
            <a:off x="10919584" y="441326"/>
            <a:ext cx="703476" cy="244475"/>
          </a:xfrm>
          <a:prstGeom prst="rect">
            <a:avLst/>
          </a:prstGeom>
          <a:noFill/>
        </p:spPr>
        <p:txBody>
          <a:bodyPr vert="horz" lIns="0" tIns="0" rIns="0" bIns="0" rtlCol="0" anchor="ctr"/>
          <a:lstStyle>
            <a:lvl1pPr algn="r">
              <a:defRPr sz="803" b="1">
                <a:solidFill>
                  <a:schemeClr val="tx1">
                    <a:alpha val="50000"/>
                  </a:schemeClr>
                </a:solidFill>
                <a:latin typeface="+mn-lt"/>
              </a:defRPr>
            </a:lvl1pPr>
          </a:lstStyle>
          <a:p>
            <a:fld id="{D8D877B3-D348-4611-9BDB-C5374591D951}" type="slidenum">
              <a:rPr lang="en-US" smtClean="0"/>
              <a:pPr/>
              <a:t>‹#›</a:t>
            </a:fld>
            <a:endParaRPr lang="en-US" dirty="0"/>
          </a:p>
        </p:txBody>
      </p:sp>
      <p:sp>
        <p:nvSpPr>
          <p:cNvPr id="2" name="Oval 1"/>
          <p:cNvSpPr/>
          <p:nvPr/>
        </p:nvSpPr>
        <p:spPr>
          <a:xfrm>
            <a:off x="3139127" y="2540523"/>
            <a:ext cx="1998483" cy="1987966"/>
          </a:xfrm>
          <a:prstGeom prst="ellipse">
            <a:avLst/>
          </a:prstGeom>
          <a:solidFill>
            <a:schemeClr val="accent5">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sz="2700" dirty="0"/>
          </a:p>
        </p:txBody>
      </p:sp>
      <p:sp>
        <p:nvSpPr>
          <p:cNvPr id="8" name="Oval 7"/>
          <p:cNvSpPr/>
          <p:nvPr/>
        </p:nvSpPr>
        <p:spPr>
          <a:xfrm>
            <a:off x="9339902" y="3267948"/>
            <a:ext cx="535937" cy="533117"/>
          </a:xfrm>
          <a:prstGeom prst="ellipse">
            <a:avLst/>
          </a:prstGeom>
          <a:solidFill>
            <a:schemeClr val="accent1">
              <a:lumMod val="60000"/>
              <a:lumOff val="40000"/>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sz="2700" dirty="0"/>
          </a:p>
        </p:txBody>
      </p:sp>
      <p:sp>
        <p:nvSpPr>
          <p:cNvPr id="9" name="Oval 8"/>
          <p:cNvSpPr/>
          <p:nvPr/>
        </p:nvSpPr>
        <p:spPr>
          <a:xfrm>
            <a:off x="1526768" y="3429000"/>
            <a:ext cx="106064" cy="105506"/>
          </a:xfrm>
          <a:prstGeom prst="ellipse">
            <a:avLst/>
          </a:prstGeom>
          <a:solidFill>
            <a:schemeClr val="tx2"/>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sz="2700" dirty="0"/>
          </a:p>
        </p:txBody>
      </p:sp>
      <p:sp>
        <p:nvSpPr>
          <p:cNvPr id="7" name="Заголовок 2"/>
          <p:cNvSpPr>
            <a:spLocks noGrp="1"/>
          </p:cNvSpPr>
          <p:nvPr>
            <p:ph type="title" hasCustomPrompt="1"/>
          </p:nvPr>
        </p:nvSpPr>
        <p:spPr>
          <a:xfrm>
            <a:off x="1104900" y="1979630"/>
            <a:ext cx="10668000" cy="2969443"/>
          </a:xfrm>
          <a:prstGeom prst="rect">
            <a:avLst/>
          </a:prstGeom>
          <a:effectLst/>
        </p:spPr>
        <p:txBody>
          <a:bodyPr tIns="0" bIns="91440" anchor="ctr" anchorCtr="0"/>
          <a:lstStyle>
            <a:lvl1pPr algn="ctr">
              <a:lnSpc>
                <a:spcPct val="150000"/>
              </a:lnSpc>
              <a:defRPr sz="11499" kern="3000" spc="2000" baseline="0"/>
            </a:lvl1pPr>
          </a:lstStyle>
          <a:p>
            <a:r>
              <a:rPr lang="en-US" dirty="0"/>
              <a:t>TITLE HERE</a:t>
            </a:r>
          </a:p>
        </p:txBody>
      </p:sp>
      <p:sp>
        <p:nvSpPr>
          <p:cNvPr id="10" name="Oval 9"/>
          <p:cNvSpPr/>
          <p:nvPr/>
        </p:nvSpPr>
        <p:spPr>
          <a:xfrm>
            <a:off x="3120076" y="1119481"/>
            <a:ext cx="4749538" cy="4724544"/>
          </a:xfrm>
          <a:prstGeom prst="ellipse">
            <a:avLst/>
          </a:prstGeom>
          <a:noFill/>
          <a:ln w="3175">
            <a:solidFill>
              <a:schemeClr val="tx1">
                <a:alpha val="10000"/>
              </a:schemeClr>
            </a:solid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sz="2700" dirty="0"/>
          </a:p>
        </p:txBody>
      </p:sp>
      <p:sp>
        <p:nvSpPr>
          <p:cNvPr id="12" name="Oval 11"/>
          <p:cNvSpPr/>
          <p:nvPr/>
        </p:nvSpPr>
        <p:spPr>
          <a:xfrm>
            <a:off x="1526769" y="1668430"/>
            <a:ext cx="3610841" cy="3591839"/>
          </a:xfrm>
          <a:prstGeom prst="ellipse">
            <a:avLst/>
          </a:prstGeom>
          <a:noFill/>
          <a:ln w="6350">
            <a:solidFill>
              <a:schemeClr val="tx1">
                <a:alpha val="10000"/>
              </a:schemeClr>
            </a:solidFill>
            <a:prstDash val="sysDot"/>
          </a:ln>
        </p:spPr>
        <p:style>
          <a:lnRef idx="0">
            <a:scrgbClr r="0" g="0" b="0"/>
          </a:lnRef>
          <a:fillRef idx="0">
            <a:scrgbClr r="0" g="0" b="0"/>
          </a:fillRef>
          <a:effectRef idx="0">
            <a:scrgbClr r="0" g="0" b="0"/>
          </a:effectRef>
          <a:fontRef idx="minor">
            <a:schemeClr val="lt1"/>
          </a:fontRef>
        </p:style>
        <p:txBody>
          <a:bodyPr rtlCol="0" anchor="ctr"/>
          <a:lstStyle/>
          <a:p>
            <a:pPr algn="ctr"/>
            <a:endParaRPr lang="en-US" sz="2700" dirty="0"/>
          </a:p>
        </p:txBody>
      </p:sp>
      <p:sp>
        <p:nvSpPr>
          <p:cNvPr id="17" name="Oval 16"/>
          <p:cNvSpPr/>
          <p:nvPr userDrawn="1"/>
        </p:nvSpPr>
        <p:spPr>
          <a:xfrm>
            <a:off x="1526768" y="3429000"/>
            <a:ext cx="106064" cy="105506"/>
          </a:xfrm>
          <a:prstGeom prst="ellipse">
            <a:avLst/>
          </a:prstGeom>
          <a:solidFill>
            <a:schemeClr val="tx2"/>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sz="2700" dirty="0"/>
          </a:p>
        </p:txBody>
      </p:sp>
      <p:sp>
        <p:nvSpPr>
          <p:cNvPr id="18" name="Freeform: Shape 17">
            <a:extLst>
              <a:ext uri="{FF2B5EF4-FFF2-40B4-BE49-F238E27FC236}">
                <a16:creationId xmlns:a16="http://schemas.microsoft.com/office/drawing/2014/main" xmlns="" id="{4703ED78-9792-4917-9463-BAE14924155A}"/>
              </a:ext>
            </a:extLst>
          </p:cNvPr>
          <p:cNvSpPr/>
          <p:nvPr userDrawn="1"/>
        </p:nvSpPr>
        <p:spPr>
          <a:xfrm rot="10800000">
            <a:off x="8439878" y="5850862"/>
            <a:ext cx="3682959" cy="1007137"/>
          </a:xfrm>
          <a:custGeom>
            <a:avLst/>
            <a:gdLst>
              <a:gd name="connsiteX0" fmla="*/ 0 w 1684558"/>
              <a:gd name="connsiteY0" fmla="*/ 0 h 460657"/>
              <a:gd name="connsiteX1" fmla="*/ 1684558 w 1684558"/>
              <a:gd name="connsiteY1" fmla="*/ 0 h 460657"/>
              <a:gd name="connsiteX2" fmla="*/ 1670866 w 1684558"/>
              <a:gd name="connsiteY2" fmla="*/ 22419 h 460657"/>
              <a:gd name="connsiteX3" fmla="*/ 842279 w 1684558"/>
              <a:gd name="connsiteY3" fmla="*/ 460657 h 460657"/>
              <a:gd name="connsiteX4" fmla="*/ 13692 w 1684558"/>
              <a:gd name="connsiteY4" fmla="*/ 22419 h 460657"/>
              <a:gd name="connsiteX5" fmla="*/ 0 w 1684558"/>
              <a:gd name="connsiteY5" fmla="*/ 0 h 460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84558" h="460657">
                <a:moveTo>
                  <a:pt x="0" y="0"/>
                </a:moveTo>
                <a:lnTo>
                  <a:pt x="1684558" y="0"/>
                </a:lnTo>
                <a:lnTo>
                  <a:pt x="1670866" y="22419"/>
                </a:lnTo>
                <a:cubicBezTo>
                  <a:pt x="1491295" y="286821"/>
                  <a:pt x="1187195" y="460657"/>
                  <a:pt x="842279" y="460657"/>
                </a:cubicBezTo>
                <a:cubicBezTo>
                  <a:pt x="497363" y="460657"/>
                  <a:pt x="193263" y="286821"/>
                  <a:pt x="13692" y="22419"/>
                </a:cubicBezTo>
                <a:lnTo>
                  <a:pt x="0" y="0"/>
                </a:lnTo>
                <a:close/>
              </a:path>
            </a:pathLst>
          </a:cu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9" name="Freeform: Shape 18">
            <a:extLst>
              <a:ext uri="{FF2B5EF4-FFF2-40B4-BE49-F238E27FC236}">
                <a16:creationId xmlns:a16="http://schemas.microsoft.com/office/drawing/2014/main" xmlns="" id="{6CB0B64F-356D-4C37-BDB5-3CB1B066C4C9}"/>
              </a:ext>
            </a:extLst>
          </p:cNvPr>
          <p:cNvSpPr/>
          <p:nvPr userDrawn="1"/>
        </p:nvSpPr>
        <p:spPr>
          <a:xfrm>
            <a:off x="1104900" y="-9056"/>
            <a:ext cx="3682959" cy="1007137"/>
          </a:xfrm>
          <a:custGeom>
            <a:avLst/>
            <a:gdLst>
              <a:gd name="connsiteX0" fmla="*/ 0 w 1684558"/>
              <a:gd name="connsiteY0" fmla="*/ 0 h 460657"/>
              <a:gd name="connsiteX1" fmla="*/ 1684558 w 1684558"/>
              <a:gd name="connsiteY1" fmla="*/ 0 h 460657"/>
              <a:gd name="connsiteX2" fmla="*/ 1670866 w 1684558"/>
              <a:gd name="connsiteY2" fmla="*/ 22419 h 460657"/>
              <a:gd name="connsiteX3" fmla="*/ 842279 w 1684558"/>
              <a:gd name="connsiteY3" fmla="*/ 460657 h 460657"/>
              <a:gd name="connsiteX4" fmla="*/ 13692 w 1684558"/>
              <a:gd name="connsiteY4" fmla="*/ 22419 h 460657"/>
              <a:gd name="connsiteX5" fmla="*/ 0 w 1684558"/>
              <a:gd name="connsiteY5" fmla="*/ 0 h 460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84558" h="460657">
                <a:moveTo>
                  <a:pt x="0" y="0"/>
                </a:moveTo>
                <a:lnTo>
                  <a:pt x="1684558" y="0"/>
                </a:lnTo>
                <a:lnTo>
                  <a:pt x="1670866" y="22419"/>
                </a:lnTo>
                <a:cubicBezTo>
                  <a:pt x="1491295" y="286821"/>
                  <a:pt x="1187195" y="460657"/>
                  <a:pt x="842279" y="460657"/>
                </a:cubicBezTo>
                <a:cubicBezTo>
                  <a:pt x="497363" y="460657"/>
                  <a:pt x="193263" y="286821"/>
                  <a:pt x="13692" y="22419"/>
                </a:cubicBezTo>
                <a:lnTo>
                  <a:pt x="0" y="0"/>
                </a:lnTo>
                <a:close/>
              </a:path>
            </a:pathLst>
          </a:custGeom>
          <a:solidFill>
            <a:schemeClr val="bg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Subtitle 2">
            <a:extLst>
              <a:ext uri="{FF2B5EF4-FFF2-40B4-BE49-F238E27FC236}">
                <a16:creationId xmlns:a16="http://schemas.microsoft.com/office/drawing/2014/main" xmlns="" id="{742D2790-EA30-4E0B-B8F3-16FBA340C5A6}"/>
              </a:ext>
            </a:extLst>
          </p:cNvPr>
          <p:cNvSpPr>
            <a:spLocks noGrp="1"/>
          </p:cNvSpPr>
          <p:nvPr>
            <p:ph type="subTitle" idx="1" hasCustomPrompt="1"/>
          </p:nvPr>
        </p:nvSpPr>
        <p:spPr>
          <a:xfrm>
            <a:off x="1104900" y="4528489"/>
            <a:ext cx="10668000" cy="853179"/>
          </a:xfrm>
        </p:spPr>
        <p:txBody>
          <a:bodyPr vert="horz" lIns="0" tIns="45720" rIns="0" bIns="45720" rtlCol="0">
            <a:noAutofit/>
          </a:bodyPr>
          <a:lstStyle>
            <a:lvl1pPr marL="0" indent="0" algn="ctr">
              <a:buNone/>
              <a:defRPr lang="en-US" sz="3600" spc="600">
                <a:solidFill>
                  <a:srgbClr val="2F3342"/>
                </a:solidFill>
              </a:defRPr>
            </a:lvl1pPr>
          </a:lstStyle>
          <a:p>
            <a:pPr marL="228600" lvl="0" indent="-228600" algn="ctr"/>
            <a:r>
              <a:rPr lang="en-US" dirty="0"/>
              <a:t>CLICK TO EDIT MASTER SUBTITLE STYLE</a:t>
            </a:r>
          </a:p>
        </p:txBody>
      </p:sp>
    </p:spTree>
    <p:extLst>
      <p:ext uri="{BB962C8B-B14F-4D97-AF65-F5344CB8AC3E}">
        <p14:creationId xmlns:p14="http://schemas.microsoft.com/office/powerpoint/2010/main" val="229666942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50126770-6622-450D-A1F3-BC241C88D6CB}"/>
              </a:ext>
            </a:extLst>
          </p:cNvPr>
          <p:cNvSpPr>
            <a:spLocks noGrp="1"/>
          </p:cNvSpPr>
          <p:nvPr>
            <p:ph idx="1"/>
          </p:nvPr>
        </p:nvSpPr>
        <p:spPr>
          <a:xfrm>
            <a:off x="1104900" y="1352550"/>
            <a:ext cx="10248899" cy="482441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Oval 6">
            <a:extLst>
              <a:ext uri="{FF2B5EF4-FFF2-40B4-BE49-F238E27FC236}">
                <a16:creationId xmlns:a16="http://schemas.microsoft.com/office/drawing/2014/main" xmlns="" id="{8F6A756B-881F-4AD8-88A2-0DEA57AC8086}"/>
              </a:ext>
            </a:extLst>
          </p:cNvPr>
          <p:cNvSpPr/>
          <p:nvPr userDrawn="1"/>
        </p:nvSpPr>
        <p:spPr>
          <a:xfrm>
            <a:off x="9575801" y="1199097"/>
            <a:ext cx="4695527" cy="4670817"/>
          </a:xfrm>
          <a:prstGeom prst="ellipse">
            <a:avLst/>
          </a:prstGeom>
          <a:noFill/>
          <a:ln w="6350">
            <a:solidFill>
              <a:schemeClr val="tx1">
                <a:alpha val="10000"/>
              </a:schemeClr>
            </a:solidFill>
            <a:prstDash val="sysDot"/>
          </a:ln>
        </p:spPr>
        <p:style>
          <a:lnRef idx="0">
            <a:scrgbClr r="0" g="0" b="0"/>
          </a:lnRef>
          <a:fillRef idx="0">
            <a:scrgbClr r="0" g="0" b="0"/>
          </a:fillRef>
          <a:effectRef idx="0">
            <a:scrgbClr r="0" g="0" b="0"/>
          </a:effectRef>
          <a:fontRef idx="minor">
            <a:schemeClr val="lt1"/>
          </a:fontRef>
        </p:style>
        <p:txBody>
          <a:bodyPr rtlCol="0" anchor="ctr"/>
          <a:lstStyle/>
          <a:p>
            <a:pPr algn="ctr"/>
            <a:endParaRPr lang="en-US" sz="2700" dirty="0"/>
          </a:p>
        </p:txBody>
      </p:sp>
      <p:sp>
        <p:nvSpPr>
          <p:cNvPr id="8" name="Oval 7">
            <a:extLst>
              <a:ext uri="{FF2B5EF4-FFF2-40B4-BE49-F238E27FC236}">
                <a16:creationId xmlns:a16="http://schemas.microsoft.com/office/drawing/2014/main" xmlns="" id="{52E1879E-468E-4022-BADB-7EA13901AAC4}"/>
              </a:ext>
            </a:extLst>
          </p:cNvPr>
          <p:cNvSpPr/>
          <p:nvPr userDrawn="1"/>
        </p:nvSpPr>
        <p:spPr>
          <a:xfrm>
            <a:off x="1058659" y="759742"/>
            <a:ext cx="5578882" cy="5549523"/>
          </a:xfrm>
          <a:prstGeom prst="ellipse">
            <a:avLst/>
          </a:prstGeom>
          <a:noFill/>
          <a:ln w="6350">
            <a:solidFill>
              <a:schemeClr val="tx1">
                <a:alpha val="10000"/>
              </a:schemeClr>
            </a:solidFill>
            <a:prstDash val="sysDot"/>
          </a:ln>
        </p:spPr>
        <p:style>
          <a:lnRef idx="0">
            <a:scrgbClr r="0" g="0" b="0"/>
          </a:lnRef>
          <a:fillRef idx="0">
            <a:scrgbClr r="0" g="0" b="0"/>
          </a:fillRef>
          <a:effectRef idx="0">
            <a:scrgbClr r="0" g="0" b="0"/>
          </a:effectRef>
          <a:fontRef idx="minor">
            <a:schemeClr val="lt1"/>
          </a:fontRef>
        </p:style>
        <p:txBody>
          <a:bodyPr rtlCol="0" anchor="ctr"/>
          <a:lstStyle/>
          <a:p>
            <a:pPr algn="ctr"/>
            <a:endParaRPr lang="en-US" sz="2700" dirty="0"/>
          </a:p>
        </p:txBody>
      </p:sp>
      <p:sp>
        <p:nvSpPr>
          <p:cNvPr id="9" name="Oval 8">
            <a:extLst>
              <a:ext uri="{FF2B5EF4-FFF2-40B4-BE49-F238E27FC236}">
                <a16:creationId xmlns:a16="http://schemas.microsoft.com/office/drawing/2014/main" xmlns="" id="{C926C8E7-AF48-4D69-8A29-78C339929E06}"/>
              </a:ext>
            </a:extLst>
          </p:cNvPr>
          <p:cNvSpPr/>
          <p:nvPr userDrawn="1"/>
        </p:nvSpPr>
        <p:spPr>
          <a:xfrm>
            <a:off x="6309668" y="5745357"/>
            <a:ext cx="106064" cy="105506"/>
          </a:xfrm>
          <a:prstGeom prst="ellipse">
            <a:avLst/>
          </a:prstGeom>
          <a:solidFill>
            <a:schemeClr val="tx2"/>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sz="2700" dirty="0"/>
          </a:p>
        </p:txBody>
      </p:sp>
      <p:sp>
        <p:nvSpPr>
          <p:cNvPr id="10" name="Oval 9">
            <a:extLst>
              <a:ext uri="{FF2B5EF4-FFF2-40B4-BE49-F238E27FC236}">
                <a16:creationId xmlns:a16="http://schemas.microsoft.com/office/drawing/2014/main" xmlns="" id="{12BAE379-8BA3-4C38-80B9-F6ECE8575046}"/>
              </a:ext>
            </a:extLst>
          </p:cNvPr>
          <p:cNvSpPr/>
          <p:nvPr userDrawn="1"/>
        </p:nvSpPr>
        <p:spPr>
          <a:xfrm>
            <a:off x="7062787" y="1199097"/>
            <a:ext cx="244510" cy="243223"/>
          </a:xfrm>
          <a:prstGeom prst="ellipse">
            <a:avLst/>
          </a:prstGeom>
          <a:solidFill>
            <a:schemeClr val="accent1"/>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sz="2700" dirty="0"/>
          </a:p>
        </p:txBody>
      </p:sp>
      <p:sp>
        <p:nvSpPr>
          <p:cNvPr id="11" name="Freeform: Shape 10">
            <a:extLst>
              <a:ext uri="{FF2B5EF4-FFF2-40B4-BE49-F238E27FC236}">
                <a16:creationId xmlns:a16="http://schemas.microsoft.com/office/drawing/2014/main" xmlns="" id="{BDC42F51-DCAB-4C33-9689-ABC135D1EE8D}"/>
              </a:ext>
            </a:extLst>
          </p:cNvPr>
          <p:cNvSpPr/>
          <p:nvPr userDrawn="1"/>
        </p:nvSpPr>
        <p:spPr>
          <a:xfrm rot="10800000">
            <a:off x="10507442" y="6397343"/>
            <a:ext cx="1684558" cy="460657"/>
          </a:xfrm>
          <a:custGeom>
            <a:avLst/>
            <a:gdLst>
              <a:gd name="connsiteX0" fmla="*/ 0 w 1684558"/>
              <a:gd name="connsiteY0" fmla="*/ 0 h 460657"/>
              <a:gd name="connsiteX1" fmla="*/ 1684558 w 1684558"/>
              <a:gd name="connsiteY1" fmla="*/ 0 h 460657"/>
              <a:gd name="connsiteX2" fmla="*/ 1670866 w 1684558"/>
              <a:gd name="connsiteY2" fmla="*/ 22419 h 460657"/>
              <a:gd name="connsiteX3" fmla="*/ 842279 w 1684558"/>
              <a:gd name="connsiteY3" fmla="*/ 460657 h 460657"/>
              <a:gd name="connsiteX4" fmla="*/ 13692 w 1684558"/>
              <a:gd name="connsiteY4" fmla="*/ 22419 h 460657"/>
              <a:gd name="connsiteX5" fmla="*/ 0 w 1684558"/>
              <a:gd name="connsiteY5" fmla="*/ 0 h 460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84558" h="460657">
                <a:moveTo>
                  <a:pt x="0" y="0"/>
                </a:moveTo>
                <a:lnTo>
                  <a:pt x="1684558" y="0"/>
                </a:lnTo>
                <a:lnTo>
                  <a:pt x="1670866" y="22419"/>
                </a:lnTo>
                <a:cubicBezTo>
                  <a:pt x="1491295" y="286821"/>
                  <a:pt x="1187195" y="460657"/>
                  <a:pt x="842279" y="460657"/>
                </a:cubicBezTo>
                <a:cubicBezTo>
                  <a:pt x="497363" y="460657"/>
                  <a:pt x="193263" y="286821"/>
                  <a:pt x="13692" y="22419"/>
                </a:cubicBezTo>
                <a:lnTo>
                  <a:pt x="0" y="0"/>
                </a:lnTo>
                <a:close/>
              </a:path>
            </a:pathLst>
          </a:cu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Freeform: Shape 11">
            <a:extLst>
              <a:ext uri="{FF2B5EF4-FFF2-40B4-BE49-F238E27FC236}">
                <a16:creationId xmlns:a16="http://schemas.microsoft.com/office/drawing/2014/main" xmlns="" id="{A5BC48F8-98EB-4550-8EAC-1248034E9560}"/>
              </a:ext>
            </a:extLst>
          </p:cNvPr>
          <p:cNvSpPr/>
          <p:nvPr userDrawn="1"/>
        </p:nvSpPr>
        <p:spPr>
          <a:xfrm>
            <a:off x="1496753" y="0"/>
            <a:ext cx="2057848" cy="562736"/>
          </a:xfrm>
          <a:custGeom>
            <a:avLst/>
            <a:gdLst>
              <a:gd name="connsiteX0" fmla="*/ 0 w 1684558"/>
              <a:gd name="connsiteY0" fmla="*/ 0 h 460657"/>
              <a:gd name="connsiteX1" fmla="*/ 1684558 w 1684558"/>
              <a:gd name="connsiteY1" fmla="*/ 0 h 460657"/>
              <a:gd name="connsiteX2" fmla="*/ 1670866 w 1684558"/>
              <a:gd name="connsiteY2" fmla="*/ 22419 h 460657"/>
              <a:gd name="connsiteX3" fmla="*/ 842279 w 1684558"/>
              <a:gd name="connsiteY3" fmla="*/ 460657 h 460657"/>
              <a:gd name="connsiteX4" fmla="*/ 13692 w 1684558"/>
              <a:gd name="connsiteY4" fmla="*/ 22419 h 460657"/>
              <a:gd name="connsiteX5" fmla="*/ 0 w 1684558"/>
              <a:gd name="connsiteY5" fmla="*/ 0 h 460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84558" h="460657">
                <a:moveTo>
                  <a:pt x="0" y="0"/>
                </a:moveTo>
                <a:lnTo>
                  <a:pt x="1684558" y="0"/>
                </a:lnTo>
                <a:lnTo>
                  <a:pt x="1670866" y="22419"/>
                </a:lnTo>
                <a:cubicBezTo>
                  <a:pt x="1491295" y="286821"/>
                  <a:pt x="1187195" y="460657"/>
                  <a:pt x="842279" y="460657"/>
                </a:cubicBezTo>
                <a:cubicBezTo>
                  <a:pt x="497363" y="460657"/>
                  <a:pt x="193263" y="286821"/>
                  <a:pt x="13692" y="22419"/>
                </a:cubicBezTo>
                <a:lnTo>
                  <a:pt x="0" y="0"/>
                </a:lnTo>
                <a:close/>
              </a:path>
            </a:pathLst>
          </a:custGeom>
          <a:solidFill>
            <a:schemeClr val="bg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Title 13">
            <a:extLst>
              <a:ext uri="{FF2B5EF4-FFF2-40B4-BE49-F238E27FC236}">
                <a16:creationId xmlns:a16="http://schemas.microsoft.com/office/drawing/2014/main" xmlns="" id="{EAF2EDC5-8FCA-8543-8C1F-688DA6DC9B9D}"/>
              </a:ext>
            </a:extLst>
          </p:cNvPr>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96687727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xmlns="" id="{EA32EE4F-6B2E-4FCC-BC34-5BF831F90260}"/>
              </a:ext>
            </a:extLst>
          </p:cNvPr>
          <p:cNvPicPr>
            <a:picLocks noChangeAspect="1"/>
          </p:cNvPicPr>
          <p:nvPr userDrawn="1"/>
        </p:nvPicPr>
        <p:blipFill>
          <a:blip r:embed="rId2"/>
          <a:srcRect/>
          <a:stretch>
            <a:fillRect/>
          </a:stretch>
        </p:blipFill>
        <p:spPr>
          <a:xfrm>
            <a:off x="5425439" y="0"/>
            <a:ext cx="6766561" cy="6858000"/>
          </a:xfrm>
          <a:custGeom>
            <a:avLst/>
            <a:gdLst>
              <a:gd name="connsiteX0" fmla="*/ 0 w 6766561"/>
              <a:gd name="connsiteY0" fmla="*/ 0 h 6858000"/>
              <a:gd name="connsiteX1" fmla="*/ 6766561 w 6766561"/>
              <a:gd name="connsiteY1" fmla="*/ 0 h 6858000"/>
              <a:gd name="connsiteX2" fmla="*/ 6766561 w 6766561"/>
              <a:gd name="connsiteY2" fmla="*/ 6858000 h 6858000"/>
              <a:gd name="connsiteX3" fmla="*/ 0 w 6766561"/>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6766561" h="6858000">
                <a:moveTo>
                  <a:pt x="0" y="0"/>
                </a:moveTo>
                <a:lnTo>
                  <a:pt x="6766561" y="0"/>
                </a:lnTo>
                <a:lnTo>
                  <a:pt x="6766561" y="6858000"/>
                </a:lnTo>
                <a:lnTo>
                  <a:pt x="0" y="6858000"/>
                </a:lnTo>
                <a:close/>
              </a:path>
            </a:pathLst>
          </a:custGeom>
        </p:spPr>
      </p:pic>
      <p:sp>
        <p:nvSpPr>
          <p:cNvPr id="23" name="Oval 22"/>
          <p:cNvSpPr/>
          <p:nvPr/>
        </p:nvSpPr>
        <p:spPr>
          <a:xfrm>
            <a:off x="1755742" y="759742"/>
            <a:ext cx="5578882" cy="5549523"/>
          </a:xfrm>
          <a:prstGeom prst="ellipse">
            <a:avLst/>
          </a:prstGeom>
          <a:noFill/>
          <a:ln w="6350">
            <a:solidFill>
              <a:schemeClr val="tx1">
                <a:alpha val="10000"/>
              </a:schemeClr>
            </a:solidFill>
            <a:prstDash val="sysDot"/>
          </a:ln>
        </p:spPr>
        <p:style>
          <a:lnRef idx="0">
            <a:scrgbClr r="0" g="0" b="0"/>
          </a:lnRef>
          <a:fillRef idx="0">
            <a:scrgbClr r="0" g="0" b="0"/>
          </a:fillRef>
          <a:effectRef idx="0">
            <a:scrgbClr r="0" g="0" b="0"/>
          </a:effectRef>
          <a:fontRef idx="minor">
            <a:schemeClr val="lt1"/>
          </a:fontRef>
        </p:style>
        <p:txBody>
          <a:bodyPr rtlCol="0" anchor="ctr"/>
          <a:lstStyle/>
          <a:p>
            <a:pPr algn="ctr"/>
            <a:endParaRPr lang="en-US" sz="2700" dirty="0"/>
          </a:p>
        </p:txBody>
      </p:sp>
      <p:sp>
        <p:nvSpPr>
          <p:cNvPr id="66" name="Oval 65"/>
          <p:cNvSpPr/>
          <p:nvPr/>
        </p:nvSpPr>
        <p:spPr>
          <a:xfrm>
            <a:off x="3928418" y="5745357"/>
            <a:ext cx="106064" cy="105506"/>
          </a:xfrm>
          <a:prstGeom prst="ellipse">
            <a:avLst/>
          </a:prstGeom>
          <a:solidFill>
            <a:schemeClr val="tx2"/>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sz="2700" dirty="0"/>
          </a:p>
        </p:txBody>
      </p:sp>
      <p:sp>
        <p:nvSpPr>
          <p:cNvPr id="35" name="Oval 34"/>
          <p:cNvSpPr/>
          <p:nvPr/>
        </p:nvSpPr>
        <p:spPr>
          <a:xfrm>
            <a:off x="1524000" y="1812813"/>
            <a:ext cx="244510" cy="243223"/>
          </a:xfrm>
          <a:prstGeom prst="ellipse">
            <a:avLst/>
          </a:prstGeom>
          <a:solidFill>
            <a:schemeClr val="accent1"/>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sz="2700" dirty="0"/>
          </a:p>
        </p:txBody>
      </p:sp>
      <p:sp>
        <p:nvSpPr>
          <p:cNvPr id="18" name="Freeform: Shape 17">
            <a:extLst>
              <a:ext uri="{FF2B5EF4-FFF2-40B4-BE49-F238E27FC236}">
                <a16:creationId xmlns:a16="http://schemas.microsoft.com/office/drawing/2014/main" xmlns="" id="{125D7C1C-9CF4-47B3-9ABC-8F0E2CE6CD31}"/>
              </a:ext>
            </a:extLst>
          </p:cNvPr>
          <p:cNvSpPr/>
          <p:nvPr userDrawn="1"/>
        </p:nvSpPr>
        <p:spPr>
          <a:xfrm rot="10800000">
            <a:off x="3192203" y="6397343"/>
            <a:ext cx="1684558" cy="460657"/>
          </a:xfrm>
          <a:custGeom>
            <a:avLst/>
            <a:gdLst>
              <a:gd name="connsiteX0" fmla="*/ 0 w 1684558"/>
              <a:gd name="connsiteY0" fmla="*/ 0 h 460657"/>
              <a:gd name="connsiteX1" fmla="*/ 1684558 w 1684558"/>
              <a:gd name="connsiteY1" fmla="*/ 0 h 460657"/>
              <a:gd name="connsiteX2" fmla="*/ 1670866 w 1684558"/>
              <a:gd name="connsiteY2" fmla="*/ 22419 h 460657"/>
              <a:gd name="connsiteX3" fmla="*/ 842279 w 1684558"/>
              <a:gd name="connsiteY3" fmla="*/ 460657 h 460657"/>
              <a:gd name="connsiteX4" fmla="*/ 13692 w 1684558"/>
              <a:gd name="connsiteY4" fmla="*/ 22419 h 460657"/>
              <a:gd name="connsiteX5" fmla="*/ 0 w 1684558"/>
              <a:gd name="connsiteY5" fmla="*/ 0 h 460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84558" h="460657">
                <a:moveTo>
                  <a:pt x="0" y="0"/>
                </a:moveTo>
                <a:lnTo>
                  <a:pt x="1684558" y="0"/>
                </a:lnTo>
                <a:lnTo>
                  <a:pt x="1670866" y="22419"/>
                </a:lnTo>
                <a:cubicBezTo>
                  <a:pt x="1491295" y="286821"/>
                  <a:pt x="1187195" y="460657"/>
                  <a:pt x="842279" y="460657"/>
                </a:cubicBezTo>
                <a:cubicBezTo>
                  <a:pt x="497363" y="460657"/>
                  <a:pt x="193263" y="286821"/>
                  <a:pt x="13692" y="22419"/>
                </a:cubicBezTo>
                <a:lnTo>
                  <a:pt x="0" y="0"/>
                </a:lnTo>
                <a:close/>
              </a:path>
            </a:pathLst>
          </a:custGeom>
          <a:solidFill>
            <a:schemeClr val="bg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9" name="Freeform: Shape 18">
            <a:extLst>
              <a:ext uri="{FF2B5EF4-FFF2-40B4-BE49-F238E27FC236}">
                <a16:creationId xmlns:a16="http://schemas.microsoft.com/office/drawing/2014/main" xmlns="" id="{B0B53361-3F22-4468-B6F8-71E345F70770}"/>
              </a:ext>
            </a:extLst>
          </p:cNvPr>
          <p:cNvSpPr/>
          <p:nvPr userDrawn="1"/>
        </p:nvSpPr>
        <p:spPr>
          <a:xfrm>
            <a:off x="1496753" y="0"/>
            <a:ext cx="2057848" cy="562736"/>
          </a:xfrm>
          <a:custGeom>
            <a:avLst/>
            <a:gdLst>
              <a:gd name="connsiteX0" fmla="*/ 0 w 1684558"/>
              <a:gd name="connsiteY0" fmla="*/ 0 h 460657"/>
              <a:gd name="connsiteX1" fmla="*/ 1684558 w 1684558"/>
              <a:gd name="connsiteY1" fmla="*/ 0 h 460657"/>
              <a:gd name="connsiteX2" fmla="*/ 1670866 w 1684558"/>
              <a:gd name="connsiteY2" fmla="*/ 22419 h 460657"/>
              <a:gd name="connsiteX3" fmla="*/ 842279 w 1684558"/>
              <a:gd name="connsiteY3" fmla="*/ 460657 h 460657"/>
              <a:gd name="connsiteX4" fmla="*/ 13692 w 1684558"/>
              <a:gd name="connsiteY4" fmla="*/ 22419 h 460657"/>
              <a:gd name="connsiteX5" fmla="*/ 0 w 1684558"/>
              <a:gd name="connsiteY5" fmla="*/ 0 h 460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84558" h="460657">
                <a:moveTo>
                  <a:pt x="0" y="0"/>
                </a:moveTo>
                <a:lnTo>
                  <a:pt x="1684558" y="0"/>
                </a:lnTo>
                <a:lnTo>
                  <a:pt x="1670866" y="22419"/>
                </a:lnTo>
                <a:cubicBezTo>
                  <a:pt x="1491295" y="286821"/>
                  <a:pt x="1187195" y="460657"/>
                  <a:pt x="842279" y="460657"/>
                </a:cubicBezTo>
                <a:cubicBezTo>
                  <a:pt x="497363" y="460657"/>
                  <a:pt x="193263" y="286821"/>
                  <a:pt x="13692" y="22419"/>
                </a:cubicBezTo>
                <a:lnTo>
                  <a:pt x="0" y="0"/>
                </a:lnTo>
                <a:close/>
              </a:path>
            </a:pathLst>
          </a:custGeom>
          <a:solidFill>
            <a:schemeClr val="bg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xmlns="" id="{B4B38687-48E7-4488-BB10-BDE4F5A73622}"/>
              </a:ext>
            </a:extLst>
          </p:cNvPr>
          <p:cNvSpPr>
            <a:spLocks noGrp="1"/>
          </p:cNvSpPr>
          <p:nvPr>
            <p:ph type="title"/>
          </p:nvPr>
        </p:nvSpPr>
        <p:spPr>
          <a:xfrm>
            <a:off x="1533144" y="1237089"/>
            <a:ext cx="4562856" cy="1563624"/>
          </a:xfrm>
        </p:spPr>
        <p:txBody>
          <a:bodyPr vert="horz" lIns="91440" tIns="0" rIns="91440" bIns="0" rtlCol="0" anchor="b" anchorCtr="0">
            <a:noAutofit/>
          </a:bodyPr>
          <a:lstStyle>
            <a:lvl1pPr>
              <a:defRPr lang="en-US" sz="3600" b="0" baseline="0" dirty="0">
                <a:solidFill>
                  <a:schemeClr val="tx1">
                    <a:lumMod val="85000"/>
                    <a:lumOff val="15000"/>
                  </a:schemeClr>
                </a:solidFill>
                <a:ea typeface="+mn-ea"/>
                <a:cs typeface="+mn-cs"/>
              </a:defRPr>
            </a:lvl1pPr>
          </a:lstStyle>
          <a:p>
            <a:pPr marL="0" lvl="0" indent="0">
              <a:lnSpc>
                <a:spcPct val="100000"/>
              </a:lnSpc>
              <a:spcBef>
                <a:spcPts val="0"/>
              </a:spcBef>
              <a:buFont typeface="Arial" panose="020B0604020202020204" pitchFamily="34" charset="0"/>
            </a:pPr>
            <a:r>
              <a:rPr lang="en-US" smtClean="0"/>
              <a:t>Click to edit Master title style</a:t>
            </a:r>
            <a:endParaRPr lang="en-US" dirty="0"/>
          </a:p>
        </p:txBody>
      </p:sp>
      <p:sp>
        <p:nvSpPr>
          <p:cNvPr id="6" name="Rectangle 5">
            <a:extLst>
              <a:ext uri="{FF2B5EF4-FFF2-40B4-BE49-F238E27FC236}">
                <a16:creationId xmlns:a16="http://schemas.microsoft.com/office/drawing/2014/main" xmlns="" id="{9F3A5C24-92D8-4CC1-AF50-F29B9C30BDBB}"/>
              </a:ext>
            </a:extLst>
          </p:cNvPr>
          <p:cNvSpPr/>
          <p:nvPr userDrawn="1"/>
        </p:nvSpPr>
        <p:spPr>
          <a:xfrm>
            <a:off x="5425439" y="0"/>
            <a:ext cx="6766561" cy="6858000"/>
          </a:xfrm>
          <a:prstGeom prst="rec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Text Placeholder 2">
            <a:extLst>
              <a:ext uri="{FF2B5EF4-FFF2-40B4-BE49-F238E27FC236}">
                <a16:creationId xmlns:a16="http://schemas.microsoft.com/office/drawing/2014/main" xmlns="" id="{89F459E6-70DE-4FF8-AD0C-1B49B34CF781}"/>
              </a:ext>
            </a:extLst>
          </p:cNvPr>
          <p:cNvSpPr>
            <a:spLocks noGrp="1"/>
          </p:cNvSpPr>
          <p:nvPr>
            <p:ph type="body" idx="1"/>
          </p:nvPr>
        </p:nvSpPr>
        <p:spPr>
          <a:xfrm>
            <a:off x="1533143" y="2888791"/>
            <a:ext cx="4562856" cy="2410459"/>
          </a:xfrm>
        </p:spPr>
        <p:txBody>
          <a:bodyPr vert="horz" lIns="91440" tIns="73152" rIns="91440" bIns="45720" rtlCol="0">
            <a:noAutofit/>
          </a:bodyPr>
          <a:lstStyle>
            <a:lvl1pPr marL="0" indent="0" algn="l">
              <a:buNone/>
              <a:defRPr lang="en-US" sz="1400" b="0" i="0" baseline="0">
                <a:effectLst/>
              </a:defRPr>
            </a:lvl1pPr>
          </a:lstStyle>
          <a:p>
            <a:pPr marL="228600" lvl="0" indent="-228600">
              <a:lnSpc>
                <a:spcPct val="145000"/>
              </a:lnSpc>
              <a:spcBef>
                <a:spcPts val="0"/>
              </a:spcBef>
            </a:pPr>
            <a:r>
              <a:rPr lang="en-US" smtClean="0"/>
              <a:t>Click to edit Master text styles</a:t>
            </a:r>
          </a:p>
        </p:txBody>
      </p:sp>
    </p:spTree>
    <p:extLst>
      <p:ext uri="{BB962C8B-B14F-4D97-AF65-F5344CB8AC3E}">
        <p14:creationId xmlns:p14="http://schemas.microsoft.com/office/powerpoint/2010/main" val="2369750780"/>
      </p:ext>
    </p:extLst>
  </p:cSld>
  <p:clrMapOvr>
    <a:masterClrMapping/>
  </p:clrMapOvr>
  <p:hf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7" name="Oval 6">
            <a:extLst>
              <a:ext uri="{FF2B5EF4-FFF2-40B4-BE49-F238E27FC236}">
                <a16:creationId xmlns:a16="http://schemas.microsoft.com/office/drawing/2014/main" xmlns="" id="{8F6A756B-881F-4AD8-88A2-0DEA57AC8086}"/>
              </a:ext>
            </a:extLst>
          </p:cNvPr>
          <p:cNvSpPr/>
          <p:nvPr userDrawn="1"/>
        </p:nvSpPr>
        <p:spPr>
          <a:xfrm>
            <a:off x="9575801" y="1199097"/>
            <a:ext cx="4695527" cy="4670817"/>
          </a:xfrm>
          <a:prstGeom prst="ellipse">
            <a:avLst/>
          </a:prstGeom>
          <a:noFill/>
          <a:ln w="6350">
            <a:solidFill>
              <a:schemeClr val="tx1">
                <a:alpha val="10000"/>
              </a:schemeClr>
            </a:solidFill>
            <a:prstDash val="sysDot"/>
          </a:ln>
        </p:spPr>
        <p:style>
          <a:lnRef idx="0">
            <a:scrgbClr r="0" g="0" b="0"/>
          </a:lnRef>
          <a:fillRef idx="0">
            <a:scrgbClr r="0" g="0" b="0"/>
          </a:fillRef>
          <a:effectRef idx="0">
            <a:scrgbClr r="0" g="0" b="0"/>
          </a:effectRef>
          <a:fontRef idx="minor">
            <a:schemeClr val="lt1"/>
          </a:fontRef>
        </p:style>
        <p:txBody>
          <a:bodyPr rtlCol="0" anchor="ctr"/>
          <a:lstStyle/>
          <a:p>
            <a:pPr algn="ctr"/>
            <a:endParaRPr lang="en-US" sz="2700" dirty="0"/>
          </a:p>
        </p:txBody>
      </p:sp>
      <p:sp>
        <p:nvSpPr>
          <p:cNvPr id="8" name="Oval 7">
            <a:extLst>
              <a:ext uri="{FF2B5EF4-FFF2-40B4-BE49-F238E27FC236}">
                <a16:creationId xmlns:a16="http://schemas.microsoft.com/office/drawing/2014/main" xmlns="" id="{52E1879E-468E-4022-BADB-7EA13901AAC4}"/>
              </a:ext>
            </a:extLst>
          </p:cNvPr>
          <p:cNvSpPr/>
          <p:nvPr userDrawn="1"/>
        </p:nvSpPr>
        <p:spPr>
          <a:xfrm>
            <a:off x="1058659" y="759742"/>
            <a:ext cx="5578882" cy="5549523"/>
          </a:xfrm>
          <a:prstGeom prst="ellipse">
            <a:avLst/>
          </a:prstGeom>
          <a:noFill/>
          <a:ln w="6350">
            <a:solidFill>
              <a:schemeClr val="tx1">
                <a:alpha val="10000"/>
              </a:schemeClr>
            </a:solidFill>
            <a:prstDash val="sysDot"/>
          </a:ln>
        </p:spPr>
        <p:style>
          <a:lnRef idx="0">
            <a:scrgbClr r="0" g="0" b="0"/>
          </a:lnRef>
          <a:fillRef idx="0">
            <a:scrgbClr r="0" g="0" b="0"/>
          </a:fillRef>
          <a:effectRef idx="0">
            <a:scrgbClr r="0" g="0" b="0"/>
          </a:effectRef>
          <a:fontRef idx="minor">
            <a:schemeClr val="lt1"/>
          </a:fontRef>
        </p:style>
        <p:txBody>
          <a:bodyPr rtlCol="0" anchor="ctr"/>
          <a:lstStyle/>
          <a:p>
            <a:pPr algn="ctr"/>
            <a:endParaRPr lang="en-US" sz="2700" dirty="0"/>
          </a:p>
        </p:txBody>
      </p:sp>
      <p:sp>
        <p:nvSpPr>
          <p:cNvPr id="9" name="Oval 8">
            <a:extLst>
              <a:ext uri="{FF2B5EF4-FFF2-40B4-BE49-F238E27FC236}">
                <a16:creationId xmlns:a16="http://schemas.microsoft.com/office/drawing/2014/main" xmlns="" id="{C926C8E7-AF48-4D69-8A29-78C339929E06}"/>
              </a:ext>
            </a:extLst>
          </p:cNvPr>
          <p:cNvSpPr/>
          <p:nvPr userDrawn="1"/>
        </p:nvSpPr>
        <p:spPr>
          <a:xfrm>
            <a:off x="6309668" y="5745357"/>
            <a:ext cx="106064" cy="105506"/>
          </a:xfrm>
          <a:prstGeom prst="ellipse">
            <a:avLst/>
          </a:prstGeom>
          <a:solidFill>
            <a:schemeClr val="tx2"/>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sz="2700" dirty="0"/>
          </a:p>
        </p:txBody>
      </p:sp>
      <p:sp>
        <p:nvSpPr>
          <p:cNvPr id="10" name="Oval 9">
            <a:extLst>
              <a:ext uri="{FF2B5EF4-FFF2-40B4-BE49-F238E27FC236}">
                <a16:creationId xmlns:a16="http://schemas.microsoft.com/office/drawing/2014/main" xmlns="" id="{12BAE379-8BA3-4C38-80B9-F6ECE8575046}"/>
              </a:ext>
            </a:extLst>
          </p:cNvPr>
          <p:cNvSpPr/>
          <p:nvPr userDrawn="1"/>
        </p:nvSpPr>
        <p:spPr>
          <a:xfrm>
            <a:off x="7062787" y="1199097"/>
            <a:ext cx="244510" cy="243223"/>
          </a:xfrm>
          <a:prstGeom prst="ellipse">
            <a:avLst/>
          </a:prstGeom>
          <a:solidFill>
            <a:schemeClr val="accent1"/>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sz="2700" dirty="0"/>
          </a:p>
        </p:txBody>
      </p:sp>
      <p:sp>
        <p:nvSpPr>
          <p:cNvPr id="11" name="Freeform: Shape 10">
            <a:extLst>
              <a:ext uri="{FF2B5EF4-FFF2-40B4-BE49-F238E27FC236}">
                <a16:creationId xmlns:a16="http://schemas.microsoft.com/office/drawing/2014/main" xmlns="" id="{BDC42F51-DCAB-4C33-9689-ABC135D1EE8D}"/>
              </a:ext>
            </a:extLst>
          </p:cNvPr>
          <p:cNvSpPr/>
          <p:nvPr userDrawn="1"/>
        </p:nvSpPr>
        <p:spPr>
          <a:xfrm rot="10800000">
            <a:off x="10507442" y="6397343"/>
            <a:ext cx="1684558" cy="460657"/>
          </a:xfrm>
          <a:custGeom>
            <a:avLst/>
            <a:gdLst>
              <a:gd name="connsiteX0" fmla="*/ 0 w 1684558"/>
              <a:gd name="connsiteY0" fmla="*/ 0 h 460657"/>
              <a:gd name="connsiteX1" fmla="*/ 1684558 w 1684558"/>
              <a:gd name="connsiteY1" fmla="*/ 0 h 460657"/>
              <a:gd name="connsiteX2" fmla="*/ 1670866 w 1684558"/>
              <a:gd name="connsiteY2" fmla="*/ 22419 h 460657"/>
              <a:gd name="connsiteX3" fmla="*/ 842279 w 1684558"/>
              <a:gd name="connsiteY3" fmla="*/ 460657 h 460657"/>
              <a:gd name="connsiteX4" fmla="*/ 13692 w 1684558"/>
              <a:gd name="connsiteY4" fmla="*/ 22419 h 460657"/>
              <a:gd name="connsiteX5" fmla="*/ 0 w 1684558"/>
              <a:gd name="connsiteY5" fmla="*/ 0 h 460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84558" h="460657">
                <a:moveTo>
                  <a:pt x="0" y="0"/>
                </a:moveTo>
                <a:lnTo>
                  <a:pt x="1684558" y="0"/>
                </a:lnTo>
                <a:lnTo>
                  <a:pt x="1670866" y="22419"/>
                </a:lnTo>
                <a:cubicBezTo>
                  <a:pt x="1491295" y="286821"/>
                  <a:pt x="1187195" y="460657"/>
                  <a:pt x="842279" y="460657"/>
                </a:cubicBezTo>
                <a:cubicBezTo>
                  <a:pt x="497363" y="460657"/>
                  <a:pt x="193263" y="286821"/>
                  <a:pt x="13692" y="22419"/>
                </a:cubicBezTo>
                <a:lnTo>
                  <a:pt x="0" y="0"/>
                </a:lnTo>
                <a:close/>
              </a:path>
            </a:pathLst>
          </a:cu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Freeform: Shape 11">
            <a:extLst>
              <a:ext uri="{FF2B5EF4-FFF2-40B4-BE49-F238E27FC236}">
                <a16:creationId xmlns:a16="http://schemas.microsoft.com/office/drawing/2014/main" xmlns="" id="{A5BC48F8-98EB-4550-8EAC-1248034E9560}"/>
              </a:ext>
            </a:extLst>
          </p:cNvPr>
          <p:cNvSpPr/>
          <p:nvPr userDrawn="1"/>
        </p:nvSpPr>
        <p:spPr>
          <a:xfrm>
            <a:off x="1496753" y="0"/>
            <a:ext cx="2057848" cy="562736"/>
          </a:xfrm>
          <a:custGeom>
            <a:avLst/>
            <a:gdLst>
              <a:gd name="connsiteX0" fmla="*/ 0 w 1684558"/>
              <a:gd name="connsiteY0" fmla="*/ 0 h 460657"/>
              <a:gd name="connsiteX1" fmla="*/ 1684558 w 1684558"/>
              <a:gd name="connsiteY1" fmla="*/ 0 h 460657"/>
              <a:gd name="connsiteX2" fmla="*/ 1670866 w 1684558"/>
              <a:gd name="connsiteY2" fmla="*/ 22419 h 460657"/>
              <a:gd name="connsiteX3" fmla="*/ 842279 w 1684558"/>
              <a:gd name="connsiteY3" fmla="*/ 460657 h 460657"/>
              <a:gd name="connsiteX4" fmla="*/ 13692 w 1684558"/>
              <a:gd name="connsiteY4" fmla="*/ 22419 h 460657"/>
              <a:gd name="connsiteX5" fmla="*/ 0 w 1684558"/>
              <a:gd name="connsiteY5" fmla="*/ 0 h 460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84558" h="460657">
                <a:moveTo>
                  <a:pt x="0" y="0"/>
                </a:moveTo>
                <a:lnTo>
                  <a:pt x="1684558" y="0"/>
                </a:lnTo>
                <a:lnTo>
                  <a:pt x="1670866" y="22419"/>
                </a:lnTo>
                <a:cubicBezTo>
                  <a:pt x="1491295" y="286821"/>
                  <a:pt x="1187195" y="460657"/>
                  <a:pt x="842279" y="460657"/>
                </a:cubicBezTo>
                <a:cubicBezTo>
                  <a:pt x="497363" y="460657"/>
                  <a:pt x="193263" y="286821"/>
                  <a:pt x="13692" y="22419"/>
                </a:cubicBezTo>
                <a:lnTo>
                  <a:pt x="0" y="0"/>
                </a:lnTo>
                <a:close/>
              </a:path>
            </a:pathLst>
          </a:custGeom>
          <a:solidFill>
            <a:schemeClr val="bg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Title 13">
            <a:extLst>
              <a:ext uri="{FF2B5EF4-FFF2-40B4-BE49-F238E27FC236}">
                <a16:creationId xmlns:a16="http://schemas.microsoft.com/office/drawing/2014/main" xmlns="" id="{EAF2EDC5-8FCA-8543-8C1F-688DA6DC9B9D}"/>
              </a:ext>
            </a:extLst>
          </p:cNvPr>
          <p:cNvSpPr>
            <a:spLocks noGrp="1"/>
          </p:cNvSpPr>
          <p:nvPr>
            <p:ph type="title"/>
          </p:nvPr>
        </p:nvSpPr>
        <p:spPr/>
        <p:txBody>
          <a:bodyPr/>
          <a:lstStyle/>
          <a:p>
            <a:r>
              <a:rPr lang="en-US" smtClean="0"/>
              <a:t>Click to edit Master title style</a:t>
            </a:r>
            <a:endParaRPr lang="en-US"/>
          </a:p>
        </p:txBody>
      </p:sp>
      <p:sp>
        <p:nvSpPr>
          <p:cNvPr id="13" name="Content Placeholder 2">
            <a:extLst>
              <a:ext uri="{FF2B5EF4-FFF2-40B4-BE49-F238E27FC236}">
                <a16:creationId xmlns:a16="http://schemas.microsoft.com/office/drawing/2014/main" xmlns="" id="{28B56F67-6D31-4B9E-8530-E063E5785A3B}"/>
              </a:ext>
            </a:extLst>
          </p:cNvPr>
          <p:cNvSpPr>
            <a:spLocks noGrp="1"/>
          </p:cNvSpPr>
          <p:nvPr>
            <p:ph sz="half" idx="1"/>
          </p:nvPr>
        </p:nvSpPr>
        <p:spPr>
          <a:xfrm>
            <a:off x="1104900" y="1338606"/>
            <a:ext cx="4914900" cy="483835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5" name="Content Placeholder 3">
            <a:extLst>
              <a:ext uri="{FF2B5EF4-FFF2-40B4-BE49-F238E27FC236}">
                <a16:creationId xmlns:a16="http://schemas.microsoft.com/office/drawing/2014/main" xmlns="" id="{69E53391-9670-4404-BC42-063A6EC48EAA}"/>
              </a:ext>
            </a:extLst>
          </p:cNvPr>
          <p:cNvSpPr>
            <a:spLocks noGrp="1"/>
          </p:cNvSpPr>
          <p:nvPr>
            <p:ph sz="half" idx="2"/>
          </p:nvPr>
        </p:nvSpPr>
        <p:spPr>
          <a:xfrm>
            <a:off x="6172202" y="1338606"/>
            <a:ext cx="5181598" cy="483835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95075568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7" name="Oval 6">
            <a:extLst>
              <a:ext uri="{FF2B5EF4-FFF2-40B4-BE49-F238E27FC236}">
                <a16:creationId xmlns:a16="http://schemas.microsoft.com/office/drawing/2014/main" xmlns="" id="{8F6A756B-881F-4AD8-88A2-0DEA57AC8086}"/>
              </a:ext>
            </a:extLst>
          </p:cNvPr>
          <p:cNvSpPr/>
          <p:nvPr userDrawn="1"/>
        </p:nvSpPr>
        <p:spPr>
          <a:xfrm>
            <a:off x="9575801" y="1199097"/>
            <a:ext cx="4695527" cy="4670817"/>
          </a:xfrm>
          <a:prstGeom prst="ellipse">
            <a:avLst/>
          </a:prstGeom>
          <a:noFill/>
          <a:ln w="6350">
            <a:solidFill>
              <a:schemeClr val="tx1">
                <a:alpha val="10000"/>
              </a:schemeClr>
            </a:solidFill>
            <a:prstDash val="sysDot"/>
          </a:ln>
        </p:spPr>
        <p:style>
          <a:lnRef idx="0">
            <a:scrgbClr r="0" g="0" b="0"/>
          </a:lnRef>
          <a:fillRef idx="0">
            <a:scrgbClr r="0" g="0" b="0"/>
          </a:fillRef>
          <a:effectRef idx="0">
            <a:scrgbClr r="0" g="0" b="0"/>
          </a:effectRef>
          <a:fontRef idx="minor">
            <a:schemeClr val="lt1"/>
          </a:fontRef>
        </p:style>
        <p:txBody>
          <a:bodyPr rtlCol="0" anchor="ctr"/>
          <a:lstStyle/>
          <a:p>
            <a:pPr algn="ctr"/>
            <a:endParaRPr lang="en-US" sz="2700" dirty="0"/>
          </a:p>
        </p:txBody>
      </p:sp>
      <p:sp>
        <p:nvSpPr>
          <p:cNvPr id="8" name="Oval 7">
            <a:extLst>
              <a:ext uri="{FF2B5EF4-FFF2-40B4-BE49-F238E27FC236}">
                <a16:creationId xmlns:a16="http://schemas.microsoft.com/office/drawing/2014/main" xmlns="" id="{52E1879E-468E-4022-BADB-7EA13901AAC4}"/>
              </a:ext>
            </a:extLst>
          </p:cNvPr>
          <p:cNvSpPr/>
          <p:nvPr userDrawn="1"/>
        </p:nvSpPr>
        <p:spPr>
          <a:xfrm>
            <a:off x="1058659" y="759742"/>
            <a:ext cx="5578882" cy="5549523"/>
          </a:xfrm>
          <a:prstGeom prst="ellipse">
            <a:avLst/>
          </a:prstGeom>
          <a:noFill/>
          <a:ln w="6350">
            <a:solidFill>
              <a:schemeClr val="tx1">
                <a:alpha val="10000"/>
              </a:schemeClr>
            </a:solidFill>
            <a:prstDash val="sysDot"/>
          </a:ln>
        </p:spPr>
        <p:style>
          <a:lnRef idx="0">
            <a:scrgbClr r="0" g="0" b="0"/>
          </a:lnRef>
          <a:fillRef idx="0">
            <a:scrgbClr r="0" g="0" b="0"/>
          </a:fillRef>
          <a:effectRef idx="0">
            <a:scrgbClr r="0" g="0" b="0"/>
          </a:effectRef>
          <a:fontRef idx="minor">
            <a:schemeClr val="lt1"/>
          </a:fontRef>
        </p:style>
        <p:txBody>
          <a:bodyPr rtlCol="0" anchor="ctr"/>
          <a:lstStyle/>
          <a:p>
            <a:pPr algn="ctr"/>
            <a:endParaRPr lang="en-US" sz="2700" dirty="0"/>
          </a:p>
        </p:txBody>
      </p:sp>
      <p:sp>
        <p:nvSpPr>
          <p:cNvPr id="9" name="Oval 8">
            <a:extLst>
              <a:ext uri="{FF2B5EF4-FFF2-40B4-BE49-F238E27FC236}">
                <a16:creationId xmlns:a16="http://schemas.microsoft.com/office/drawing/2014/main" xmlns="" id="{C926C8E7-AF48-4D69-8A29-78C339929E06}"/>
              </a:ext>
            </a:extLst>
          </p:cNvPr>
          <p:cNvSpPr/>
          <p:nvPr userDrawn="1"/>
        </p:nvSpPr>
        <p:spPr>
          <a:xfrm>
            <a:off x="6309668" y="5745357"/>
            <a:ext cx="106064" cy="105506"/>
          </a:xfrm>
          <a:prstGeom prst="ellipse">
            <a:avLst/>
          </a:prstGeom>
          <a:solidFill>
            <a:schemeClr val="tx2"/>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sz="2700" dirty="0"/>
          </a:p>
        </p:txBody>
      </p:sp>
      <p:sp>
        <p:nvSpPr>
          <p:cNvPr id="10" name="Oval 9">
            <a:extLst>
              <a:ext uri="{FF2B5EF4-FFF2-40B4-BE49-F238E27FC236}">
                <a16:creationId xmlns:a16="http://schemas.microsoft.com/office/drawing/2014/main" xmlns="" id="{12BAE379-8BA3-4C38-80B9-F6ECE8575046}"/>
              </a:ext>
            </a:extLst>
          </p:cNvPr>
          <p:cNvSpPr/>
          <p:nvPr userDrawn="1"/>
        </p:nvSpPr>
        <p:spPr>
          <a:xfrm>
            <a:off x="7062787" y="1199097"/>
            <a:ext cx="244510" cy="243223"/>
          </a:xfrm>
          <a:prstGeom prst="ellipse">
            <a:avLst/>
          </a:prstGeom>
          <a:solidFill>
            <a:schemeClr val="accent1"/>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sz="2700" dirty="0"/>
          </a:p>
        </p:txBody>
      </p:sp>
      <p:sp>
        <p:nvSpPr>
          <p:cNvPr id="11" name="Freeform: Shape 10">
            <a:extLst>
              <a:ext uri="{FF2B5EF4-FFF2-40B4-BE49-F238E27FC236}">
                <a16:creationId xmlns:a16="http://schemas.microsoft.com/office/drawing/2014/main" xmlns="" id="{BDC42F51-DCAB-4C33-9689-ABC135D1EE8D}"/>
              </a:ext>
            </a:extLst>
          </p:cNvPr>
          <p:cNvSpPr/>
          <p:nvPr userDrawn="1"/>
        </p:nvSpPr>
        <p:spPr>
          <a:xfrm rot="10800000">
            <a:off x="10507442" y="6397343"/>
            <a:ext cx="1684558" cy="460657"/>
          </a:xfrm>
          <a:custGeom>
            <a:avLst/>
            <a:gdLst>
              <a:gd name="connsiteX0" fmla="*/ 0 w 1684558"/>
              <a:gd name="connsiteY0" fmla="*/ 0 h 460657"/>
              <a:gd name="connsiteX1" fmla="*/ 1684558 w 1684558"/>
              <a:gd name="connsiteY1" fmla="*/ 0 h 460657"/>
              <a:gd name="connsiteX2" fmla="*/ 1670866 w 1684558"/>
              <a:gd name="connsiteY2" fmla="*/ 22419 h 460657"/>
              <a:gd name="connsiteX3" fmla="*/ 842279 w 1684558"/>
              <a:gd name="connsiteY3" fmla="*/ 460657 h 460657"/>
              <a:gd name="connsiteX4" fmla="*/ 13692 w 1684558"/>
              <a:gd name="connsiteY4" fmla="*/ 22419 h 460657"/>
              <a:gd name="connsiteX5" fmla="*/ 0 w 1684558"/>
              <a:gd name="connsiteY5" fmla="*/ 0 h 460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84558" h="460657">
                <a:moveTo>
                  <a:pt x="0" y="0"/>
                </a:moveTo>
                <a:lnTo>
                  <a:pt x="1684558" y="0"/>
                </a:lnTo>
                <a:lnTo>
                  <a:pt x="1670866" y="22419"/>
                </a:lnTo>
                <a:cubicBezTo>
                  <a:pt x="1491295" y="286821"/>
                  <a:pt x="1187195" y="460657"/>
                  <a:pt x="842279" y="460657"/>
                </a:cubicBezTo>
                <a:cubicBezTo>
                  <a:pt x="497363" y="460657"/>
                  <a:pt x="193263" y="286821"/>
                  <a:pt x="13692" y="22419"/>
                </a:cubicBezTo>
                <a:lnTo>
                  <a:pt x="0" y="0"/>
                </a:lnTo>
                <a:close/>
              </a:path>
            </a:pathLst>
          </a:cu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Freeform: Shape 11">
            <a:extLst>
              <a:ext uri="{FF2B5EF4-FFF2-40B4-BE49-F238E27FC236}">
                <a16:creationId xmlns:a16="http://schemas.microsoft.com/office/drawing/2014/main" xmlns="" id="{A5BC48F8-98EB-4550-8EAC-1248034E9560}"/>
              </a:ext>
            </a:extLst>
          </p:cNvPr>
          <p:cNvSpPr/>
          <p:nvPr userDrawn="1"/>
        </p:nvSpPr>
        <p:spPr>
          <a:xfrm>
            <a:off x="1496753" y="0"/>
            <a:ext cx="2057848" cy="562736"/>
          </a:xfrm>
          <a:custGeom>
            <a:avLst/>
            <a:gdLst>
              <a:gd name="connsiteX0" fmla="*/ 0 w 1684558"/>
              <a:gd name="connsiteY0" fmla="*/ 0 h 460657"/>
              <a:gd name="connsiteX1" fmla="*/ 1684558 w 1684558"/>
              <a:gd name="connsiteY1" fmla="*/ 0 h 460657"/>
              <a:gd name="connsiteX2" fmla="*/ 1670866 w 1684558"/>
              <a:gd name="connsiteY2" fmla="*/ 22419 h 460657"/>
              <a:gd name="connsiteX3" fmla="*/ 842279 w 1684558"/>
              <a:gd name="connsiteY3" fmla="*/ 460657 h 460657"/>
              <a:gd name="connsiteX4" fmla="*/ 13692 w 1684558"/>
              <a:gd name="connsiteY4" fmla="*/ 22419 h 460657"/>
              <a:gd name="connsiteX5" fmla="*/ 0 w 1684558"/>
              <a:gd name="connsiteY5" fmla="*/ 0 h 460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84558" h="460657">
                <a:moveTo>
                  <a:pt x="0" y="0"/>
                </a:moveTo>
                <a:lnTo>
                  <a:pt x="1684558" y="0"/>
                </a:lnTo>
                <a:lnTo>
                  <a:pt x="1670866" y="22419"/>
                </a:lnTo>
                <a:cubicBezTo>
                  <a:pt x="1491295" y="286821"/>
                  <a:pt x="1187195" y="460657"/>
                  <a:pt x="842279" y="460657"/>
                </a:cubicBezTo>
                <a:cubicBezTo>
                  <a:pt x="497363" y="460657"/>
                  <a:pt x="193263" y="286821"/>
                  <a:pt x="13692" y="22419"/>
                </a:cubicBezTo>
                <a:lnTo>
                  <a:pt x="0" y="0"/>
                </a:lnTo>
                <a:close/>
              </a:path>
            </a:pathLst>
          </a:custGeom>
          <a:solidFill>
            <a:schemeClr val="bg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Title 13">
            <a:extLst>
              <a:ext uri="{FF2B5EF4-FFF2-40B4-BE49-F238E27FC236}">
                <a16:creationId xmlns:a16="http://schemas.microsoft.com/office/drawing/2014/main" xmlns="" id="{EAF2EDC5-8FCA-8543-8C1F-688DA6DC9B9D}"/>
              </a:ext>
            </a:extLst>
          </p:cNvPr>
          <p:cNvSpPr>
            <a:spLocks noGrp="1"/>
          </p:cNvSpPr>
          <p:nvPr>
            <p:ph type="title"/>
          </p:nvPr>
        </p:nvSpPr>
        <p:spPr/>
        <p:txBody>
          <a:bodyPr/>
          <a:lstStyle/>
          <a:p>
            <a:r>
              <a:rPr lang="en-US" smtClean="0"/>
              <a:t>Click to edit Master title style</a:t>
            </a:r>
            <a:endParaRPr lang="en-US"/>
          </a:p>
        </p:txBody>
      </p:sp>
      <p:sp>
        <p:nvSpPr>
          <p:cNvPr id="16" name="Text Placeholder 2">
            <a:extLst>
              <a:ext uri="{FF2B5EF4-FFF2-40B4-BE49-F238E27FC236}">
                <a16:creationId xmlns:a16="http://schemas.microsoft.com/office/drawing/2014/main" xmlns="" id="{9473839A-0FBA-4FFD-963E-C459DBF0194B}"/>
              </a:ext>
            </a:extLst>
          </p:cNvPr>
          <p:cNvSpPr>
            <a:spLocks noGrp="1"/>
          </p:cNvSpPr>
          <p:nvPr>
            <p:ph type="body" idx="1"/>
          </p:nvPr>
        </p:nvSpPr>
        <p:spPr>
          <a:xfrm>
            <a:off x="1104900" y="1341797"/>
            <a:ext cx="4892675" cy="823912"/>
          </a:xfrm>
        </p:spPr>
        <p:txBody>
          <a:bodyPr anchor="b"/>
          <a:lstStyle>
            <a:lvl1pPr marL="0" indent="0">
              <a:buNone/>
              <a:defRPr sz="2400" b="1">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17" name="Content Placeholder 3">
            <a:extLst>
              <a:ext uri="{FF2B5EF4-FFF2-40B4-BE49-F238E27FC236}">
                <a16:creationId xmlns:a16="http://schemas.microsoft.com/office/drawing/2014/main" xmlns="" id="{780A680B-0184-4FD9-B262-BC525F0FE003}"/>
              </a:ext>
            </a:extLst>
          </p:cNvPr>
          <p:cNvSpPr>
            <a:spLocks noGrp="1"/>
          </p:cNvSpPr>
          <p:nvPr>
            <p:ph sz="half" idx="2"/>
          </p:nvPr>
        </p:nvSpPr>
        <p:spPr>
          <a:xfrm>
            <a:off x="1104900" y="2308409"/>
            <a:ext cx="4892675" cy="3881254"/>
          </a:xfrm>
        </p:spPr>
        <p:txBody>
          <a:bodyPr>
            <a:normAutofit/>
          </a:bodyPr>
          <a:lstStyle>
            <a:lvl1pPr>
              <a:defRPr sz="2400"/>
            </a:lvl1pPr>
            <a:lvl2pPr>
              <a:defRPr sz="2000"/>
            </a:lvl2pPr>
            <a:lvl3pPr>
              <a:defRPr sz="1800"/>
            </a:lvl3pPr>
            <a:lvl4pPr>
              <a:defRPr sz="1600"/>
            </a:lvl4pPr>
            <a:lvl5pPr>
              <a:defRPr sz="16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8" name="Text Placeholder 4">
            <a:extLst>
              <a:ext uri="{FF2B5EF4-FFF2-40B4-BE49-F238E27FC236}">
                <a16:creationId xmlns:a16="http://schemas.microsoft.com/office/drawing/2014/main" xmlns="" id="{2BB13104-4CA8-41CF-97D3-CC8715182B0E}"/>
              </a:ext>
            </a:extLst>
          </p:cNvPr>
          <p:cNvSpPr>
            <a:spLocks noGrp="1"/>
          </p:cNvSpPr>
          <p:nvPr>
            <p:ph type="body" sz="quarter" idx="3"/>
          </p:nvPr>
        </p:nvSpPr>
        <p:spPr>
          <a:xfrm>
            <a:off x="6194426" y="1341797"/>
            <a:ext cx="5160961" cy="823912"/>
          </a:xfrm>
        </p:spPr>
        <p:txBody>
          <a:bodyPr anchor="b"/>
          <a:lstStyle>
            <a:lvl1pPr marL="0" indent="0">
              <a:buNone/>
              <a:defRPr sz="2400" b="1">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19" name="Content Placeholder 5">
            <a:extLst>
              <a:ext uri="{FF2B5EF4-FFF2-40B4-BE49-F238E27FC236}">
                <a16:creationId xmlns:a16="http://schemas.microsoft.com/office/drawing/2014/main" xmlns="" id="{F6A37A72-F47E-45B8-B790-D1444B002380}"/>
              </a:ext>
            </a:extLst>
          </p:cNvPr>
          <p:cNvSpPr>
            <a:spLocks noGrp="1"/>
          </p:cNvSpPr>
          <p:nvPr>
            <p:ph sz="quarter" idx="4"/>
          </p:nvPr>
        </p:nvSpPr>
        <p:spPr>
          <a:xfrm>
            <a:off x="6194426" y="2308409"/>
            <a:ext cx="5160962" cy="3881254"/>
          </a:xfrm>
        </p:spPr>
        <p:txBody>
          <a:bodyPr>
            <a:normAutofit/>
          </a:bodyPr>
          <a:lstStyle>
            <a:lvl1pPr>
              <a:defRPr sz="2400"/>
            </a:lvl1pPr>
            <a:lvl2pPr>
              <a:defRPr sz="2000"/>
            </a:lvl2pPr>
            <a:lvl3pPr>
              <a:defRPr sz="1800"/>
            </a:lvl3pPr>
            <a:lvl4pPr>
              <a:defRPr sz="1600"/>
            </a:lvl4pPr>
            <a:lvl5pPr>
              <a:defRPr sz="16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16796305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ntent with Caption">
    <p:spTree>
      <p:nvGrpSpPr>
        <p:cNvPr id="1" name=""/>
        <p:cNvGrpSpPr/>
        <p:nvPr/>
      </p:nvGrpSpPr>
      <p:grpSpPr>
        <a:xfrm>
          <a:off x="0" y="0"/>
          <a:ext cx="0" cy="0"/>
          <a:chOff x="0" y="0"/>
          <a:chExt cx="0" cy="0"/>
        </a:xfrm>
      </p:grpSpPr>
      <p:sp>
        <p:nvSpPr>
          <p:cNvPr id="7" name="Oval 6">
            <a:extLst>
              <a:ext uri="{FF2B5EF4-FFF2-40B4-BE49-F238E27FC236}">
                <a16:creationId xmlns:a16="http://schemas.microsoft.com/office/drawing/2014/main" xmlns="" id="{8F6A756B-881F-4AD8-88A2-0DEA57AC8086}"/>
              </a:ext>
            </a:extLst>
          </p:cNvPr>
          <p:cNvSpPr/>
          <p:nvPr userDrawn="1"/>
        </p:nvSpPr>
        <p:spPr>
          <a:xfrm>
            <a:off x="9575801" y="1199097"/>
            <a:ext cx="4695527" cy="4670817"/>
          </a:xfrm>
          <a:prstGeom prst="ellipse">
            <a:avLst/>
          </a:prstGeom>
          <a:noFill/>
          <a:ln w="6350">
            <a:solidFill>
              <a:schemeClr val="tx1">
                <a:alpha val="10000"/>
              </a:schemeClr>
            </a:solidFill>
            <a:prstDash val="sysDot"/>
          </a:ln>
        </p:spPr>
        <p:style>
          <a:lnRef idx="0">
            <a:scrgbClr r="0" g="0" b="0"/>
          </a:lnRef>
          <a:fillRef idx="0">
            <a:scrgbClr r="0" g="0" b="0"/>
          </a:fillRef>
          <a:effectRef idx="0">
            <a:scrgbClr r="0" g="0" b="0"/>
          </a:effectRef>
          <a:fontRef idx="minor">
            <a:schemeClr val="lt1"/>
          </a:fontRef>
        </p:style>
        <p:txBody>
          <a:bodyPr rtlCol="0" anchor="ctr"/>
          <a:lstStyle/>
          <a:p>
            <a:pPr algn="ctr"/>
            <a:endParaRPr lang="en-US" sz="2700" dirty="0"/>
          </a:p>
        </p:txBody>
      </p:sp>
      <p:sp>
        <p:nvSpPr>
          <p:cNvPr id="8" name="Oval 7">
            <a:extLst>
              <a:ext uri="{FF2B5EF4-FFF2-40B4-BE49-F238E27FC236}">
                <a16:creationId xmlns:a16="http://schemas.microsoft.com/office/drawing/2014/main" xmlns="" id="{52E1879E-468E-4022-BADB-7EA13901AAC4}"/>
              </a:ext>
            </a:extLst>
          </p:cNvPr>
          <p:cNvSpPr/>
          <p:nvPr userDrawn="1"/>
        </p:nvSpPr>
        <p:spPr>
          <a:xfrm>
            <a:off x="1058659" y="759742"/>
            <a:ext cx="5578882" cy="5549523"/>
          </a:xfrm>
          <a:prstGeom prst="ellipse">
            <a:avLst/>
          </a:prstGeom>
          <a:noFill/>
          <a:ln w="6350">
            <a:solidFill>
              <a:schemeClr val="tx1">
                <a:alpha val="10000"/>
              </a:schemeClr>
            </a:solidFill>
            <a:prstDash val="sysDot"/>
          </a:ln>
        </p:spPr>
        <p:style>
          <a:lnRef idx="0">
            <a:scrgbClr r="0" g="0" b="0"/>
          </a:lnRef>
          <a:fillRef idx="0">
            <a:scrgbClr r="0" g="0" b="0"/>
          </a:fillRef>
          <a:effectRef idx="0">
            <a:scrgbClr r="0" g="0" b="0"/>
          </a:effectRef>
          <a:fontRef idx="minor">
            <a:schemeClr val="lt1"/>
          </a:fontRef>
        </p:style>
        <p:txBody>
          <a:bodyPr rtlCol="0" anchor="ctr"/>
          <a:lstStyle/>
          <a:p>
            <a:pPr algn="ctr"/>
            <a:endParaRPr lang="en-US" sz="2700" dirty="0"/>
          </a:p>
        </p:txBody>
      </p:sp>
      <p:sp>
        <p:nvSpPr>
          <p:cNvPr id="9" name="Oval 8">
            <a:extLst>
              <a:ext uri="{FF2B5EF4-FFF2-40B4-BE49-F238E27FC236}">
                <a16:creationId xmlns:a16="http://schemas.microsoft.com/office/drawing/2014/main" xmlns="" id="{C926C8E7-AF48-4D69-8A29-78C339929E06}"/>
              </a:ext>
            </a:extLst>
          </p:cNvPr>
          <p:cNvSpPr/>
          <p:nvPr userDrawn="1"/>
        </p:nvSpPr>
        <p:spPr>
          <a:xfrm>
            <a:off x="6309668" y="5745357"/>
            <a:ext cx="106064" cy="105506"/>
          </a:xfrm>
          <a:prstGeom prst="ellipse">
            <a:avLst/>
          </a:prstGeom>
          <a:solidFill>
            <a:schemeClr val="tx2"/>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sz="2700" dirty="0"/>
          </a:p>
        </p:txBody>
      </p:sp>
      <p:sp>
        <p:nvSpPr>
          <p:cNvPr id="10" name="Oval 9">
            <a:extLst>
              <a:ext uri="{FF2B5EF4-FFF2-40B4-BE49-F238E27FC236}">
                <a16:creationId xmlns:a16="http://schemas.microsoft.com/office/drawing/2014/main" xmlns="" id="{12BAE379-8BA3-4C38-80B9-F6ECE8575046}"/>
              </a:ext>
            </a:extLst>
          </p:cNvPr>
          <p:cNvSpPr/>
          <p:nvPr userDrawn="1"/>
        </p:nvSpPr>
        <p:spPr>
          <a:xfrm>
            <a:off x="5243414" y="6098258"/>
            <a:ext cx="244510" cy="243223"/>
          </a:xfrm>
          <a:prstGeom prst="ellipse">
            <a:avLst/>
          </a:prstGeom>
          <a:solidFill>
            <a:schemeClr val="accent1"/>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sz="2700" dirty="0"/>
          </a:p>
        </p:txBody>
      </p:sp>
      <p:sp>
        <p:nvSpPr>
          <p:cNvPr id="11" name="Freeform: Shape 10">
            <a:extLst>
              <a:ext uri="{FF2B5EF4-FFF2-40B4-BE49-F238E27FC236}">
                <a16:creationId xmlns:a16="http://schemas.microsoft.com/office/drawing/2014/main" xmlns="" id="{BDC42F51-DCAB-4C33-9689-ABC135D1EE8D}"/>
              </a:ext>
            </a:extLst>
          </p:cNvPr>
          <p:cNvSpPr/>
          <p:nvPr userDrawn="1"/>
        </p:nvSpPr>
        <p:spPr>
          <a:xfrm rot="10800000">
            <a:off x="10507442" y="6397343"/>
            <a:ext cx="1684558" cy="460657"/>
          </a:xfrm>
          <a:custGeom>
            <a:avLst/>
            <a:gdLst>
              <a:gd name="connsiteX0" fmla="*/ 0 w 1684558"/>
              <a:gd name="connsiteY0" fmla="*/ 0 h 460657"/>
              <a:gd name="connsiteX1" fmla="*/ 1684558 w 1684558"/>
              <a:gd name="connsiteY1" fmla="*/ 0 h 460657"/>
              <a:gd name="connsiteX2" fmla="*/ 1670866 w 1684558"/>
              <a:gd name="connsiteY2" fmla="*/ 22419 h 460657"/>
              <a:gd name="connsiteX3" fmla="*/ 842279 w 1684558"/>
              <a:gd name="connsiteY3" fmla="*/ 460657 h 460657"/>
              <a:gd name="connsiteX4" fmla="*/ 13692 w 1684558"/>
              <a:gd name="connsiteY4" fmla="*/ 22419 h 460657"/>
              <a:gd name="connsiteX5" fmla="*/ 0 w 1684558"/>
              <a:gd name="connsiteY5" fmla="*/ 0 h 460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84558" h="460657">
                <a:moveTo>
                  <a:pt x="0" y="0"/>
                </a:moveTo>
                <a:lnTo>
                  <a:pt x="1684558" y="0"/>
                </a:lnTo>
                <a:lnTo>
                  <a:pt x="1670866" y="22419"/>
                </a:lnTo>
                <a:cubicBezTo>
                  <a:pt x="1491295" y="286821"/>
                  <a:pt x="1187195" y="460657"/>
                  <a:pt x="842279" y="460657"/>
                </a:cubicBezTo>
                <a:cubicBezTo>
                  <a:pt x="497363" y="460657"/>
                  <a:pt x="193263" y="286821"/>
                  <a:pt x="13692" y="22419"/>
                </a:cubicBezTo>
                <a:lnTo>
                  <a:pt x="0" y="0"/>
                </a:lnTo>
                <a:close/>
              </a:path>
            </a:pathLst>
          </a:cu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Freeform: Shape 11">
            <a:extLst>
              <a:ext uri="{FF2B5EF4-FFF2-40B4-BE49-F238E27FC236}">
                <a16:creationId xmlns:a16="http://schemas.microsoft.com/office/drawing/2014/main" xmlns="" id="{A5BC48F8-98EB-4550-8EAC-1248034E9560}"/>
              </a:ext>
            </a:extLst>
          </p:cNvPr>
          <p:cNvSpPr/>
          <p:nvPr userDrawn="1"/>
        </p:nvSpPr>
        <p:spPr>
          <a:xfrm>
            <a:off x="1496753" y="0"/>
            <a:ext cx="2057848" cy="562736"/>
          </a:xfrm>
          <a:custGeom>
            <a:avLst/>
            <a:gdLst>
              <a:gd name="connsiteX0" fmla="*/ 0 w 1684558"/>
              <a:gd name="connsiteY0" fmla="*/ 0 h 460657"/>
              <a:gd name="connsiteX1" fmla="*/ 1684558 w 1684558"/>
              <a:gd name="connsiteY1" fmla="*/ 0 h 460657"/>
              <a:gd name="connsiteX2" fmla="*/ 1670866 w 1684558"/>
              <a:gd name="connsiteY2" fmla="*/ 22419 h 460657"/>
              <a:gd name="connsiteX3" fmla="*/ 842279 w 1684558"/>
              <a:gd name="connsiteY3" fmla="*/ 460657 h 460657"/>
              <a:gd name="connsiteX4" fmla="*/ 13692 w 1684558"/>
              <a:gd name="connsiteY4" fmla="*/ 22419 h 460657"/>
              <a:gd name="connsiteX5" fmla="*/ 0 w 1684558"/>
              <a:gd name="connsiteY5" fmla="*/ 0 h 460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84558" h="460657">
                <a:moveTo>
                  <a:pt x="0" y="0"/>
                </a:moveTo>
                <a:lnTo>
                  <a:pt x="1684558" y="0"/>
                </a:lnTo>
                <a:lnTo>
                  <a:pt x="1670866" y="22419"/>
                </a:lnTo>
                <a:cubicBezTo>
                  <a:pt x="1491295" y="286821"/>
                  <a:pt x="1187195" y="460657"/>
                  <a:pt x="842279" y="460657"/>
                </a:cubicBezTo>
                <a:cubicBezTo>
                  <a:pt x="497363" y="460657"/>
                  <a:pt x="193263" y="286821"/>
                  <a:pt x="13692" y="22419"/>
                </a:cubicBezTo>
                <a:lnTo>
                  <a:pt x="0" y="0"/>
                </a:lnTo>
                <a:close/>
              </a:path>
            </a:pathLst>
          </a:custGeom>
          <a:solidFill>
            <a:schemeClr val="bg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Title 1">
            <a:extLst>
              <a:ext uri="{FF2B5EF4-FFF2-40B4-BE49-F238E27FC236}">
                <a16:creationId xmlns:a16="http://schemas.microsoft.com/office/drawing/2014/main" xmlns="" id="{34A57A7D-E285-478E-A8B6-10716A7A7E88}"/>
              </a:ext>
            </a:extLst>
          </p:cNvPr>
          <p:cNvSpPr>
            <a:spLocks noGrp="1"/>
          </p:cNvSpPr>
          <p:nvPr>
            <p:ph type="title"/>
          </p:nvPr>
        </p:nvSpPr>
        <p:spPr>
          <a:xfrm>
            <a:off x="1104900" y="457200"/>
            <a:ext cx="3667125" cy="1600200"/>
          </a:xfrm>
        </p:spPr>
        <p:txBody>
          <a:bodyPr anchor="b"/>
          <a:lstStyle>
            <a:lvl1pPr>
              <a:defRPr sz="3200"/>
            </a:lvl1pPr>
          </a:lstStyle>
          <a:p>
            <a:r>
              <a:rPr lang="en-US" smtClean="0"/>
              <a:t>Click to edit Master title style</a:t>
            </a:r>
            <a:endParaRPr lang="en-US"/>
          </a:p>
        </p:txBody>
      </p:sp>
      <p:sp>
        <p:nvSpPr>
          <p:cNvPr id="15" name="Text Placeholder 3">
            <a:extLst>
              <a:ext uri="{FF2B5EF4-FFF2-40B4-BE49-F238E27FC236}">
                <a16:creationId xmlns:a16="http://schemas.microsoft.com/office/drawing/2014/main" xmlns="" id="{02638390-43F5-47D5-BE57-D060C6E9EBD1}"/>
              </a:ext>
            </a:extLst>
          </p:cNvPr>
          <p:cNvSpPr>
            <a:spLocks noGrp="1"/>
          </p:cNvSpPr>
          <p:nvPr>
            <p:ph type="body" sz="half" idx="2"/>
          </p:nvPr>
        </p:nvSpPr>
        <p:spPr>
          <a:xfrm>
            <a:off x="1104900" y="2057400"/>
            <a:ext cx="366712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16" name="Content Placeholder 2">
            <a:extLst>
              <a:ext uri="{FF2B5EF4-FFF2-40B4-BE49-F238E27FC236}">
                <a16:creationId xmlns:a16="http://schemas.microsoft.com/office/drawing/2014/main" xmlns="" id="{366B2167-56BA-4D43-889D-FD798AA1F6DE}"/>
              </a:ext>
            </a:extLst>
          </p:cNvPr>
          <p:cNvSpPr>
            <a:spLocks noGrp="1"/>
          </p:cNvSpPr>
          <p:nvPr>
            <p:ph idx="1"/>
          </p:nvPr>
        </p:nvSpPr>
        <p:spPr>
          <a:xfrm>
            <a:off x="4990896" y="457201"/>
            <a:ext cx="6364492" cy="540385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80359492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7" name="Oval 6">
            <a:extLst>
              <a:ext uri="{FF2B5EF4-FFF2-40B4-BE49-F238E27FC236}">
                <a16:creationId xmlns:a16="http://schemas.microsoft.com/office/drawing/2014/main" xmlns="" id="{8F6A756B-881F-4AD8-88A2-0DEA57AC8086}"/>
              </a:ext>
            </a:extLst>
          </p:cNvPr>
          <p:cNvSpPr/>
          <p:nvPr userDrawn="1"/>
        </p:nvSpPr>
        <p:spPr>
          <a:xfrm>
            <a:off x="9575801" y="1199097"/>
            <a:ext cx="4695527" cy="4670817"/>
          </a:xfrm>
          <a:prstGeom prst="ellipse">
            <a:avLst/>
          </a:prstGeom>
          <a:noFill/>
          <a:ln w="6350">
            <a:solidFill>
              <a:schemeClr val="tx1">
                <a:alpha val="10000"/>
              </a:schemeClr>
            </a:solidFill>
            <a:prstDash val="sysDot"/>
          </a:ln>
        </p:spPr>
        <p:style>
          <a:lnRef idx="0">
            <a:scrgbClr r="0" g="0" b="0"/>
          </a:lnRef>
          <a:fillRef idx="0">
            <a:scrgbClr r="0" g="0" b="0"/>
          </a:fillRef>
          <a:effectRef idx="0">
            <a:scrgbClr r="0" g="0" b="0"/>
          </a:effectRef>
          <a:fontRef idx="minor">
            <a:schemeClr val="lt1"/>
          </a:fontRef>
        </p:style>
        <p:txBody>
          <a:bodyPr rtlCol="0" anchor="ctr"/>
          <a:lstStyle/>
          <a:p>
            <a:pPr algn="ctr"/>
            <a:endParaRPr lang="en-US" sz="2700" dirty="0"/>
          </a:p>
        </p:txBody>
      </p:sp>
      <p:sp>
        <p:nvSpPr>
          <p:cNvPr id="8" name="Oval 7">
            <a:extLst>
              <a:ext uri="{FF2B5EF4-FFF2-40B4-BE49-F238E27FC236}">
                <a16:creationId xmlns:a16="http://schemas.microsoft.com/office/drawing/2014/main" xmlns="" id="{52E1879E-468E-4022-BADB-7EA13901AAC4}"/>
              </a:ext>
            </a:extLst>
          </p:cNvPr>
          <p:cNvSpPr/>
          <p:nvPr userDrawn="1"/>
        </p:nvSpPr>
        <p:spPr>
          <a:xfrm>
            <a:off x="1058659" y="759742"/>
            <a:ext cx="5578882" cy="5549523"/>
          </a:xfrm>
          <a:prstGeom prst="ellipse">
            <a:avLst/>
          </a:prstGeom>
          <a:noFill/>
          <a:ln w="6350">
            <a:solidFill>
              <a:schemeClr val="tx1">
                <a:alpha val="10000"/>
              </a:schemeClr>
            </a:solidFill>
            <a:prstDash val="sysDot"/>
          </a:ln>
        </p:spPr>
        <p:style>
          <a:lnRef idx="0">
            <a:scrgbClr r="0" g="0" b="0"/>
          </a:lnRef>
          <a:fillRef idx="0">
            <a:scrgbClr r="0" g="0" b="0"/>
          </a:fillRef>
          <a:effectRef idx="0">
            <a:scrgbClr r="0" g="0" b="0"/>
          </a:effectRef>
          <a:fontRef idx="minor">
            <a:schemeClr val="lt1"/>
          </a:fontRef>
        </p:style>
        <p:txBody>
          <a:bodyPr rtlCol="0" anchor="ctr"/>
          <a:lstStyle/>
          <a:p>
            <a:pPr algn="ctr"/>
            <a:endParaRPr lang="en-US" sz="2700" dirty="0"/>
          </a:p>
        </p:txBody>
      </p:sp>
      <p:sp>
        <p:nvSpPr>
          <p:cNvPr id="9" name="Oval 8">
            <a:extLst>
              <a:ext uri="{FF2B5EF4-FFF2-40B4-BE49-F238E27FC236}">
                <a16:creationId xmlns:a16="http://schemas.microsoft.com/office/drawing/2014/main" xmlns="" id="{C926C8E7-AF48-4D69-8A29-78C339929E06}"/>
              </a:ext>
            </a:extLst>
          </p:cNvPr>
          <p:cNvSpPr/>
          <p:nvPr userDrawn="1"/>
        </p:nvSpPr>
        <p:spPr>
          <a:xfrm>
            <a:off x="6309668" y="5745357"/>
            <a:ext cx="106064" cy="105506"/>
          </a:xfrm>
          <a:prstGeom prst="ellipse">
            <a:avLst/>
          </a:prstGeom>
          <a:solidFill>
            <a:schemeClr val="tx2"/>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sz="2700" dirty="0"/>
          </a:p>
        </p:txBody>
      </p:sp>
      <p:sp>
        <p:nvSpPr>
          <p:cNvPr id="10" name="Oval 9">
            <a:extLst>
              <a:ext uri="{FF2B5EF4-FFF2-40B4-BE49-F238E27FC236}">
                <a16:creationId xmlns:a16="http://schemas.microsoft.com/office/drawing/2014/main" xmlns="" id="{12BAE379-8BA3-4C38-80B9-F6ECE8575046}"/>
              </a:ext>
            </a:extLst>
          </p:cNvPr>
          <p:cNvSpPr/>
          <p:nvPr userDrawn="1"/>
        </p:nvSpPr>
        <p:spPr>
          <a:xfrm>
            <a:off x="7062787" y="1199097"/>
            <a:ext cx="244510" cy="243223"/>
          </a:xfrm>
          <a:prstGeom prst="ellipse">
            <a:avLst/>
          </a:prstGeom>
          <a:solidFill>
            <a:schemeClr val="accent1"/>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sz="2700" dirty="0"/>
          </a:p>
        </p:txBody>
      </p:sp>
      <p:sp>
        <p:nvSpPr>
          <p:cNvPr id="11" name="Freeform: Shape 10">
            <a:extLst>
              <a:ext uri="{FF2B5EF4-FFF2-40B4-BE49-F238E27FC236}">
                <a16:creationId xmlns:a16="http://schemas.microsoft.com/office/drawing/2014/main" xmlns="" id="{BDC42F51-DCAB-4C33-9689-ABC135D1EE8D}"/>
              </a:ext>
            </a:extLst>
          </p:cNvPr>
          <p:cNvSpPr/>
          <p:nvPr userDrawn="1"/>
        </p:nvSpPr>
        <p:spPr>
          <a:xfrm rot="10800000">
            <a:off x="10507442" y="6397343"/>
            <a:ext cx="1684558" cy="460657"/>
          </a:xfrm>
          <a:custGeom>
            <a:avLst/>
            <a:gdLst>
              <a:gd name="connsiteX0" fmla="*/ 0 w 1684558"/>
              <a:gd name="connsiteY0" fmla="*/ 0 h 460657"/>
              <a:gd name="connsiteX1" fmla="*/ 1684558 w 1684558"/>
              <a:gd name="connsiteY1" fmla="*/ 0 h 460657"/>
              <a:gd name="connsiteX2" fmla="*/ 1670866 w 1684558"/>
              <a:gd name="connsiteY2" fmla="*/ 22419 h 460657"/>
              <a:gd name="connsiteX3" fmla="*/ 842279 w 1684558"/>
              <a:gd name="connsiteY3" fmla="*/ 460657 h 460657"/>
              <a:gd name="connsiteX4" fmla="*/ 13692 w 1684558"/>
              <a:gd name="connsiteY4" fmla="*/ 22419 h 460657"/>
              <a:gd name="connsiteX5" fmla="*/ 0 w 1684558"/>
              <a:gd name="connsiteY5" fmla="*/ 0 h 460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84558" h="460657">
                <a:moveTo>
                  <a:pt x="0" y="0"/>
                </a:moveTo>
                <a:lnTo>
                  <a:pt x="1684558" y="0"/>
                </a:lnTo>
                <a:lnTo>
                  <a:pt x="1670866" y="22419"/>
                </a:lnTo>
                <a:cubicBezTo>
                  <a:pt x="1491295" y="286821"/>
                  <a:pt x="1187195" y="460657"/>
                  <a:pt x="842279" y="460657"/>
                </a:cubicBezTo>
                <a:cubicBezTo>
                  <a:pt x="497363" y="460657"/>
                  <a:pt x="193263" y="286821"/>
                  <a:pt x="13692" y="22419"/>
                </a:cubicBezTo>
                <a:lnTo>
                  <a:pt x="0" y="0"/>
                </a:lnTo>
                <a:close/>
              </a:path>
            </a:pathLst>
          </a:cu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Freeform: Shape 11">
            <a:extLst>
              <a:ext uri="{FF2B5EF4-FFF2-40B4-BE49-F238E27FC236}">
                <a16:creationId xmlns:a16="http://schemas.microsoft.com/office/drawing/2014/main" xmlns="" id="{A5BC48F8-98EB-4550-8EAC-1248034E9560}"/>
              </a:ext>
            </a:extLst>
          </p:cNvPr>
          <p:cNvSpPr/>
          <p:nvPr userDrawn="1"/>
        </p:nvSpPr>
        <p:spPr>
          <a:xfrm>
            <a:off x="1496753" y="0"/>
            <a:ext cx="2057848" cy="562736"/>
          </a:xfrm>
          <a:custGeom>
            <a:avLst/>
            <a:gdLst>
              <a:gd name="connsiteX0" fmla="*/ 0 w 1684558"/>
              <a:gd name="connsiteY0" fmla="*/ 0 h 460657"/>
              <a:gd name="connsiteX1" fmla="*/ 1684558 w 1684558"/>
              <a:gd name="connsiteY1" fmla="*/ 0 h 460657"/>
              <a:gd name="connsiteX2" fmla="*/ 1670866 w 1684558"/>
              <a:gd name="connsiteY2" fmla="*/ 22419 h 460657"/>
              <a:gd name="connsiteX3" fmla="*/ 842279 w 1684558"/>
              <a:gd name="connsiteY3" fmla="*/ 460657 h 460657"/>
              <a:gd name="connsiteX4" fmla="*/ 13692 w 1684558"/>
              <a:gd name="connsiteY4" fmla="*/ 22419 h 460657"/>
              <a:gd name="connsiteX5" fmla="*/ 0 w 1684558"/>
              <a:gd name="connsiteY5" fmla="*/ 0 h 460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84558" h="460657">
                <a:moveTo>
                  <a:pt x="0" y="0"/>
                </a:moveTo>
                <a:lnTo>
                  <a:pt x="1684558" y="0"/>
                </a:lnTo>
                <a:lnTo>
                  <a:pt x="1670866" y="22419"/>
                </a:lnTo>
                <a:cubicBezTo>
                  <a:pt x="1491295" y="286821"/>
                  <a:pt x="1187195" y="460657"/>
                  <a:pt x="842279" y="460657"/>
                </a:cubicBezTo>
                <a:cubicBezTo>
                  <a:pt x="497363" y="460657"/>
                  <a:pt x="193263" y="286821"/>
                  <a:pt x="13692" y="22419"/>
                </a:cubicBezTo>
                <a:lnTo>
                  <a:pt x="0" y="0"/>
                </a:lnTo>
                <a:close/>
              </a:path>
            </a:pathLst>
          </a:custGeom>
          <a:solidFill>
            <a:schemeClr val="bg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Title 13">
            <a:extLst>
              <a:ext uri="{FF2B5EF4-FFF2-40B4-BE49-F238E27FC236}">
                <a16:creationId xmlns:a16="http://schemas.microsoft.com/office/drawing/2014/main" xmlns="" id="{EAF2EDC5-8FCA-8543-8C1F-688DA6DC9B9D}"/>
              </a:ext>
            </a:extLst>
          </p:cNvPr>
          <p:cNvSpPr>
            <a:spLocks noGrp="1"/>
          </p:cNvSpPr>
          <p:nvPr>
            <p:ph type="title"/>
          </p:nvPr>
        </p:nvSpPr>
        <p:spPr/>
        <p:txBody>
          <a:bodyPr/>
          <a:lstStyle/>
          <a:p>
            <a:r>
              <a:rPr lang="en-US" smtClean="0"/>
              <a:t>Click to edit Master title style</a:t>
            </a:r>
            <a:endParaRPr lang="en-US"/>
          </a:p>
        </p:txBody>
      </p:sp>
      <p:sp>
        <p:nvSpPr>
          <p:cNvPr id="2" name="Footer Placeholder 1">
            <a:extLst>
              <a:ext uri="{FF2B5EF4-FFF2-40B4-BE49-F238E27FC236}">
                <a16:creationId xmlns:a16="http://schemas.microsoft.com/office/drawing/2014/main" xmlns="" id="{CBD8003D-13A7-4986-AB10-F4984336278D}"/>
              </a:ext>
            </a:extLst>
          </p:cNvPr>
          <p:cNvSpPr>
            <a:spLocks noGrp="1"/>
          </p:cNvSpPr>
          <p:nvPr>
            <p:ph type="ftr" sz="quarter" idx="10"/>
          </p:nvPr>
        </p:nvSpPr>
        <p:spPr/>
        <p:txBody>
          <a:bodyPr/>
          <a:lstStyle/>
          <a:p>
            <a:endParaRPr lang="en-US" dirty="0"/>
          </a:p>
        </p:txBody>
      </p:sp>
    </p:spTree>
    <p:extLst>
      <p:ext uri="{BB962C8B-B14F-4D97-AF65-F5344CB8AC3E}">
        <p14:creationId xmlns:p14="http://schemas.microsoft.com/office/powerpoint/2010/main" val="86716426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7" name="Oval 6">
            <a:extLst>
              <a:ext uri="{FF2B5EF4-FFF2-40B4-BE49-F238E27FC236}">
                <a16:creationId xmlns:a16="http://schemas.microsoft.com/office/drawing/2014/main" xmlns="" id="{8F6A756B-881F-4AD8-88A2-0DEA57AC8086}"/>
              </a:ext>
            </a:extLst>
          </p:cNvPr>
          <p:cNvSpPr/>
          <p:nvPr userDrawn="1"/>
        </p:nvSpPr>
        <p:spPr>
          <a:xfrm>
            <a:off x="9575801" y="1199097"/>
            <a:ext cx="4695527" cy="4670817"/>
          </a:xfrm>
          <a:prstGeom prst="ellipse">
            <a:avLst/>
          </a:prstGeom>
          <a:noFill/>
          <a:ln w="6350">
            <a:solidFill>
              <a:schemeClr val="tx1">
                <a:alpha val="10000"/>
              </a:schemeClr>
            </a:solidFill>
            <a:prstDash val="sysDot"/>
          </a:ln>
        </p:spPr>
        <p:style>
          <a:lnRef idx="0">
            <a:scrgbClr r="0" g="0" b="0"/>
          </a:lnRef>
          <a:fillRef idx="0">
            <a:scrgbClr r="0" g="0" b="0"/>
          </a:fillRef>
          <a:effectRef idx="0">
            <a:scrgbClr r="0" g="0" b="0"/>
          </a:effectRef>
          <a:fontRef idx="minor">
            <a:schemeClr val="lt1"/>
          </a:fontRef>
        </p:style>
        <p:txBody>
          <a:bodyPr rtlCol="0" anchor="ctr"/>
          <a:lstStyle/>
          <a:p>
            <a:pPr algn="ctr"/>
            <a:endParaRPr lang="en-US" sz="2700" dirty="0"/>
          </a:p>
        </p:txBody>
      </p:sp>
      <p:sp>
        <p:nvSpPr>
          <p:cNvPr id="8" name="Oval 7">
            <a:extLst>
              <a:ext uri="{FF2B5EF4-FFF2-40B4-BE49-F238E27FC236}">
                <a16:creationId xmlns:a16="http://schemas.microsoft.com/office/drawing/2014/main" xmlns="" id="{52E1879E-468E-4022-BADB-7EA13901AAC4}"/>
              </a:ext>
            </a:extLst>
          </p:cNvPr>
          <p:cNvSpPr/>
          <p:nvPr userDrawn="1"/>
        </p:nvSpPr>
        <p:spPr>
          <a:xfrm>
            <a:off x="1058659" y="759742"/>
            <a:ext cx="5578882" cy="5549523"/>
          </a:xfrm>
          <a:prstGeom prst="ellipse">
            <a:avLst/>
          </a:prstGeom>
          <a:noFill/>
          <a:ln w="6350">
            <a:solidFill>
              <a:schemeClr val="tx1">
                <a:alpha val="10000"/>
              </a:schemeClr>
            </a:solidFill>
            <a:prstDash val="sysDot"/>
          </a:ln>
        </p:spPr>
        <p:style>
          <a:lnRef idx="0">
            <a:scrgbClr r="0" g="0" b="0"/>
          </a:lnRef>
          <a:fillRef idx="0">
            <a:scrgbClr r="0" g="0" b="0"/>
          </a:fillRef>
          <a:effectRef idx="0">
            <a:scrgbClr r="0" g="0" b="0"/>
          </a:effectRef>
          <a:fontRef idx="minor">
            <a:schemeClr val="lt1"/>
          </a:fontRef>
        </p:style>
        <p:txBody>
          <a:bodyPr rtlCol="0" anchor="ctr"/>
          <a:lstStyle/>
          <a:p>
            <a:pPr algn="ctr"/>
            <a:endParaRPr lang="en-US" sz="2700" dirty="0"/>
          </a:p>
        </p:txBody>
      </p:sp>
      <p:sp>
        <p:nvSpPr>
          <p:cNvPr id="9" name="Oval 8">
            <a:extLst>
              <a:ext uri="{FF2B5EF4-FFF2-40B4-BE49-F238E27FC236}">
                <a16:creationId xmlns:a16="http://schemas.microsoft.com/office/drawing/2014/main" xmlns="" id="{C926C8E7-AF48-4D69-8A29-78C339929E06}"/>
              </a:ext>
            </a:extLst>
          </p:cNvPr>
          <p:cNvSpPr/>
          <p:nvPr userDrawn="1"/>
        </p:nvSpPr>
        <p:spPr>
          <a:xfrm>
            <a:off x="6309668" y="5745357"/>
            <a:ext cx="106064" cy="105506"/>
          </a:xfrm>
          <a:prstGeom prst="ellipse">
            <a:avLst/>
          </a:prstGeom>
          <a:solidFill>
            <a:schemeClr val="tx2"/>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sz="2700" dirty="0"/>
          </a:p>
        </p:txBody>
      </p:sp>
      <p:sp>
        <p:nvSpPr>
          <p:cNvPr id="10" name="Oval 9">
            <a:extLst>
              <a:ext uri="{FF2B5EF4-FFF2-40B4-BE49-F238E27FC236}">
                <a16:creationId xmlns:a16="http://schemas.microsoft.com/office/drawing/2014/main" xmlns="" id="{12BAE379-8BA3-4C38-80B9-F6ECE8575046}"/>
              </a:ext>
            </a:extLst>
          </p:cNvPr>
          <p:cNvSpPr/>
          <p:nvPr userDrawn="1"/>
        </p:nvSpPr>
        <p:spPr>
          <a:xfrm>
            <a:off x="7062787" y="1199097"/>
            <a:ext cx="244510" cy="243223"/>
          </a:xfrm>
          <a:prstGeom prst="ellipse">
            <a:avLst/>
          </a:prstGeom>
          <a:solidFill>
            <a:schemeClr val="accent1"/>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sz="2700" dirty="0"/>
          </a:p>
        </p:txBody>
      </p:sp>
      <p:sp>
        <p:nvSpPr>
          <p:cNvPr id="11" name="Freeform: Shape 10">
            <a:extLst>
              <a:ext uri="{FF2B5EF4-FFF2-40B4-BE49-F238E27FC236}">
                <a16:creationId xmlns:a16="http://schemas.microsoft.com/office/drawing/2014/main" xmlns="" id="{BDC42F51-DCAB-4C33-9689-ABC135D1EE8D}"/>
              </a:ext>
            </a:extLst>
          </p:cNvPr>
          <p:cNvSpPr/>
          <p:nvPr userDrawn="1"/>
        </p:nvSpPr>
        <p:spPr>
          <a:xfrm rot="10800000">
            <a:off x="10507442" y="6397343"/>
            <a:ext cx="1684558" cy="460657"/>
          </a:xfrm>
          <a:custGeom>
            <a:avLst/>
            <a:gdLst>
              <a:gd name="connsiteX0" fmla="*/ 0 w 1684558"/>
              <a:gd name="connsiteY0" fmla="*/ 0 h 460657"/>
              <a:gd name="connsiteX1" fmla="*/ 1684558 w 1684558"/>
              <a:gd name="connsiteY1" fmla="*/ 0 h 460657"/>
              <a:gd name="connsiteX2" fmla="*/ 1670866 w 1684558"/>
              <a:gd name="connsiteY2" fmla="*/ 22419 h 460657"/>
              <a:gd name="connsiteX3" fmla="*/ 842279 w 1684558"/>
              <a:gd name="connsiteY3" fmla="*/ 460657 h 460657"/>
              <a:gd name="connsiteX4" fmla="*/ 13692 w 1684558"/>
              <a:gd name="connsiteY4" fmla="*/ 22419 h 460657"/>
              <a:gd name="connsiteX5" fmla="*/ 0 w 1684558"/>
              <a:gd name="connsiteY5" fmla="*/ 0 h 460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84558" h="460657">
                <a:moveTo>
                  <a:pt x="0" y="0"/>
                </a:moveTo>
                <a:lnTo>
                  <a:pt x="1684558" y="0"/>
                </a:lnTo>
                <a:lnTo>
                  <a:pt x="1670866" y="22419"/>
                </a:lnTo>
                <a:cubicBezTo>
                  <a:pt x="1491295" y="286821"/>
                  <a:pt x="1187195" y="460657"/>
                  <a:pt x="842279" y="460657"/>
                </a:cubicBezTo>
                <a:cubicBezTo>
                  <a:pt x="497363" y="460657"/>
                  <a:pt x="193263" y="286821"/>
                  <a:pt x="13692" y="22419"/>
                </a:cubicBezTo>
                <a:lnTo>
                  <a:pt x="0" y="0"/>
                </a:lnTo>
                <a:close/>
              </a:path>
            </a:pathLst>
          </a:cu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Freeform: Shape 11">
            <a:extLst>
              <a:ext uri="{FF2B5EF4-FFF2-40B4-BE49-F238E27FC236}">
                <a16:creationId xmlns:a16="http://schemas.microsoft.com/office/drawing/2014/main" xmlns="" id="{A5BC48F8-98EB-4550-8EAC-1248034E9560}"/>
              </a:ext>
            </a:extLst>
          </p:cNvPr>
          <p:cNvSpPr/>
          <p:nvPr userDrawn="1"/>
        </p:nvSpPr>
        <p:spPr>
          <a:xfrm>
            <a:off x="1496753" y="0"/>
            <a:ext cx="2057848" cy="562736"/>
          </a:xfrm>
          <a:custGeom>
            <a:avLst/>
            <a:gdLst>
              <a:gd name="connsiteX0" fmla="*/ 0 w 1684558"/>
              <a:gd name="connsiteY0" fmla="*/ 0 h 460657"/>
              <a:gd name="connsiteX1" fmla="*/ 1684558 w 1684558"/>
              <a:gd name="connsiteY1" fmla="*/ 0 h 460657"/>
              <a:gd name="connsiteX2" fmla="*/ 1670866 w 1684558"/>
              <a:gd name="connsiteY2" fmla="*/ 22419 h 460657"/>
              <a:gd name="connsiteX3" fmla="*/ 842279 w 1684558"/>
              <a:gd name="connsiteY3" fmla="*/ 460657 h 460657"/>
              <a:gd name="connsiteX4" fmla="*/ 13692 w 1684558"/>
              <a:gd name="connsiteY4" fmla="*/ 22419 h 460657"/>
              <a:gd name="connsiteX5" fmla="*/ 0 w 1684558"/>
              <a:gd name="connsiteY5" fmla="*/ 0 h 460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84558" h="460657">
                <a:moveTo>
                  <a:pt x="0" y="0"/>
                </a:moveTo>
                <a:lnTo>
                  <a:pt x="1684558" y="0"/>
                </a:lnTo>
                <a:lnTo>
                  <a:pt x="1670866" y="22419"/>
                </a:lnTo>
                <a:cubicBezTo>
                  <a:pt x="1491295" y="286821"/>
                  <a:pt x="1187195" y="460657"/>
                  <a:pt x="842279" y="460657"/>
                </a:cubicBezTo>
                <a:cubicBezTo>
                  <a:pt x="497363" y="460657"/>
                  <a:pt x="193263" y="286821"/>
                  <a:pt x="13692" y="22419"/>
                </a:cubicBezTo>
                <a:lnTo>
                  <a:pt x="0" y="0"/>
                </a:lnTo>
                <a:close/>
              </a:path>
            </a:pathLst>
          </a:custGeom>
          <a:solidFill>
            <a:schemeClr val="bg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56834879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xmlns="" id="{DED01DAC-95B2-4F9E-A9B4-92382F943753}"/>
              </a:ext>
            </a:extLst>
          </p:cNvPr>
          <p:cNvSpPr>
            <a:spLocks noGrp="1"/>
          </p:cNvSpPr>
          <p:nvPr>
            <p:ph type="title"/>
          </p:nvPr>
        </p:nvSpPr>
        <p:spPr>
          <a:xfrm>
            <a:off x="1104900" y="365125"/>
            <a:ext cx="10248899" cy="703279"/>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a:extLst>
              <a:ext uri="{FF2B5EF4-FFF2-40B4-BE49-F238E27FC236}">
                <a16:creationId xmlns:a16="http://schemas.microsoft.com/office/drawing/2014/main" xmlns="" id="{B7D57AA7-D108-4C6F-9455-5A9AC5F7DB73}"/>
              </a:ext>
            </a:extLst>
          </p:cNvPr>
          <p:cNvSpPr>
            <a:spLocks noGrp="1"/>
          </p:cNvSpPr>
          <p:nvPr>
            <p:ph type="body" idx="1"/>
          </p:nvPr>
        </p:nvSpPr>
        <p:spPr>
          <a:xfrm>
            <a:off x="1104900" y="1825625"/>
            <a:ext cx="10248899"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Footer Placeholder 4">
            <a:extLst>
              <a:ext uri="{FF2B5EF4-FFF2-40B4-BE49-F238E27FC236}">
                <a16:creationId xmlns:a16="http://schemas.microsoft.com/office/drawing/2014/main" xmlns="" id="{E3BBCC2B-A9FA-4472-8509-74B42C12A856}"/>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cxnSp>
        <p:nvCxnSpPr>
          <p:cNvPr id="13" name="Straight Connector 12">
            <a:extLst>
              <a:ext uri="{FF2B5EF4-FFF2-40B4-BE49-F238E27FC236}">
                <a16:creationId xmlns:a16="http://schemas.microsoft.com/office/drawing/2014/main" xmlns="" id="{1BD32F58-EB48-4836-BA45-971BA1AA1608}"/>
              </a:ext>
            </a:extLst>
          </p:cNvPr>
          <p:cNvCxnSpPr/>
          <p:nvPr userDrawn="1"/>
        </p:nvCxnSpPr>
        <p:spPr>
          <a:xfrm>
            <a:off x="559704" y="5537210"/>
            <a:ext cx="0" cy="1320791"/>
          </a:xfrm>
          <a:prstGeom prst="line">
            <a:avLst/>
          </a:prstGeom>
          <a:ln w="19050">
            <a:solidFill>
              <a:schemeClr val="tx1">
                <a:alpha val="70000"/>
              </a:schemeClr>
            </a:solidFill>
            <a:prstDash val="solid"/>
          </a:ln>
        </p:spPr>
        <p:style>
          <a:lnRef idx="1">
            <a:schemeClr val="accent1"/>
          </a:lnRef>
          <a:fillRef idx="0">
            <a:schemeClr val="accent1"/>
          </a:fillRef>
          <a:effectRef idx="0">
            <a:schemeClr val="accent1"/>
          </a:effectRef>
          <a:fontRef idx="minor">
            <a:schemeClr val="tx1"/>
          </a:fontRef>
        </p:style>
      </p:cxnSp>
      <p:sp>
        <p:nvSpPr>
          <p:cNvPr id="18" name="Shape 61">
            <a:extLst>
              <a:ext uri="{FF2B5EF4-FFF2-40B4-BE49-F238E27FC236}">
                <a16:creationId xmlns:a16="http://schemas.microsoft.com/office/drawing/2014/main" xmlns="" id="{9DA099E0-27DA-42BD-9D42-E4CA07B78FDD}"/>
              </a:ext>
            </a:extLst>
          </p:cNvPr>
          <p:cNvSpPr/>
          <p:nvPr userDrawn="1"/>
        </p:nvSpPr>
        <p:spPr>
          <a:xfrm rot="16200000">
            <a:off x="-1548505" y="3225098"/>
            <a:ext cx="4216420" cy="407804"/>
          </a:xfrm>
          <a:prstGeom prst="rect">
            <a:avLst/>
          </a:prstGeom>
          <a:ln w="3175">
            <a:miter lim="400000"/>
          </a:ln>
          <a:extLst>
            <a:ext uri="{C572A759-6A51-4108-AA02-DFA0A04FC94B}">
              <ma14:wrappingTextBoxFlag xmlns="" xmlns:ma14="http://schemas.microsoft.com/office/mac/drawingml/2011/main" val="1"/>
            </a:ext>
          </a:extLst>
        </p:spPr>
        <p:txBody>
          <a:bodyPr wrap="square" lIns="19050" tIns="19050" rIns="19050" bIns="19050" anchor="ctr">
            <a:spAutoFit/>
          </a:bodyPr>
          <a:lstStyle/>
          <a:p>
            <a:pPr marL="0" indent="0" algn="ctr">
              <a:buFont typeface="Arial" panose="020B0604020202020204" pitchFamily="34" charset="0"/>
              <a:buNone/>
              <a:defRPr sz="3000">
                <a:solidFill>
                  <a:srgbClr val="3A3B39"/>
                </a:solidFill>
                <a:latin typeface="Bebas"/>
                <a:ea typeface="Bebas"/>
                <a:cs typeface="Bebas"/>
                <a:sym typeface="Bebas"/>
              </a:defRPr>
            </a:pPr>
            <a:r>
              <a:rPr lang="en-US" sz="2400" b="1" kern="1200" spc="600" dirty="0">
                <a:solidFill>
                  <a:srgbClr val="2F3342"/>
                </a:solidFill>
                <a:latin typeface="+mn-lt"/>
                <a:ea typeface="+mn-ea"/>
                <a:cs typeface="+mn-cs"/>
                <a:sym typeface="Bebas"/>
              </a:rPr>
              <a:t>4</a:t>
            </a:r>
            <a:r>
              <a:rPr lang="en-US" sz="2400" b="1" kern="1200" spc="600" baseline="30000" dirty="0">
                <a:solidFill>
                  <a:srgbClr val="2F3342"/>
                </a:solidFill>
                <a:latin typeface="+mn-lt"/>
                <a:ea typeface="+mn-ea"/>
                <a:cs typeface="+mn-cs"/>
                <a:sym typeface="Bebas"/>
              </a:rPr>
              <a:t>TH </a:t>
            </a:r>
            <a:r>
              <a:rPr lang="en-US" sz="2400" b="1" kern="1200" spc="600" dirty="0">
                <a:solidFill>
                  <a:schemeClr val="accent1"/>
                </a:solidFill>
                <a:latin typeface="+mn-lt"/>
                <a:ea typeface="+mn-ea"/>
                <a:cs typeface="+mn-cs"/>
                <a:sym typeface="Bebas"/>
              </a:rPr>
              <a:t>COFFEE</a:t>
            </a:r>
            <a:endParaRPr lang="en-US" sz="2400" b="1" i="0" spc="600" dirty="0">
              <a:solidFill>
                <a:schemeClr val="accent1"/>
              </a:solidFill>
              <a:latin typeface="+mn-lt"/>
              <a:cs typeface="Gill Sans" panose="020B0502020104020203" pitchFamily="34" charset="-79"/>
            </a:endParaRPr>
          </a:p>
        </p:txBody>
      </p:sp>
      <p:sp>
        <p:nvSpPr>
          <p:cNvPr id="19" name="Номер слайда 21">
            <a:extLst>
              <a:ext uri="{FF2B5EF4-FFF2-40B4-BE49-F238E27FC236}">
                <a16:creationId xmlns:a16="http://schemas.microsoft.com/office/drawing/2014/main" xmlns="" id="{BDEFFF1D-21D1-45B8-A062-F9140F937EE2}"/>
              </a:ext>
            </a:extLst>
          </p:cNvPr>
          <p:cNvSpPr txBox="1">
            <a:spLocks/>
          </p:cNvSpPr>
          <p:nvPr userDrawn="1"/>
        </p:nvSpPr>
        <p:spPr>
          <a:xfrm>
            <a:off x="10919584" y="441326"/>
            <a:ext cx="703476" cy="244475"/>
          </a:xfrm>
          <a:prstGeom prst="rect">
            <a:avLst/>
          </a:prstGeom>
          <a:noFill/>
        </p:spPr>
        <p:txBody>
          <a:bodyPr vert="horz" lIns="0" tIns="0" rIns="0" bIns="0" rtlCol="0" anchor="ctr"/>
          <a:lstStyle>
            <a:defPPr>
              <a:defRPr lang="en-US"/>
            </a:defPPr>
            <a:lvl1pPr marL="0" algn="r" defTabSz="914400" rtl="0" eaLnBrk="1" latinLnBrk="0" hangingPunct="1">
              <a:defRPr sz="803" b="1" kern="1200">
                <a:solidFill>
                  <a:schemeClr val="tx1">
                    <a:alpha val="50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D8D877B3-D348-4611-9BDB-C5374591D951}" type="slidenum">
              <a:rPr lang="en-US" sz="1000" smtClean="0"/>
              <a:pPr/>
              <a:t>‹#›</a:t>
            </a:fld>
            <a:endParaRPr lang="en-US" sz="1000" dirty="0"/>
          </a:p>
        </p:txBody>
      </p:sp>
      <p:cxnSp>
        <p:nvCxnSpPr>
          <p:cNvPr id="20" name="Straight Connector 19">
            <a:extLst>
              <a:ext uri="{FF2B5EF4-FFF2-40B4-BE49-F238E27FC236}">
                <a16:creationId xmlns:a16="http://schemas.microsoft.com/office/drawing/2014/main" xmlns="" id="{DFEBA112-2FA0-448A-A373-EB297C4661F0}"/>
              </a:ext>
            </a:extLst>
          </p:cNvPr>
          <p:cNvCxnSpPr/>
          <p:nvPr userDrawn="1"/>
        </p:nvCxnSpPr>
        <p:spPr>
          <a:xfrm>
            <a:off x="559704" y="0"/>
            <a:ext cx="0" cy="1320791"/>
          </a:xfrm>
          <a:prstGeom prst="line">
            <a:avLst/>
          </a:prstGeom>
          <a:ln w="19050">
            <a:solidFill>
              <a:schemeClr val="tx1">
                <a:alpha val="70000"/>
              </a:schemeClr>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86065101"/>
      </p:ext>
    </p:extLst>
  </p:cSld>
  <p:clrMap bg1="lt1" tx1="dk1" bg2="lt2" tx2="dk2" accent1="accent1" accent2="accent2" accent3="accent3" accent4="accent4" accent5="accent5" accent6="accent6" hlink="hlink" folHlink="folHlink"/>
  <p:sldLayoutIdLst>
    <p:sldLayoutId id="2147483666" r:id="rId1"/>
    <p:sldLayoutId id="2147483650" r:id="rId2"/>
    <p:sldLayoutId id="2147483677" r:id="rId3"/>
    <p:sldLayoutId id="2147483673" r:id="rId4"/>
    <p:sldLayoutId id="2147483674" r:id="rId5"/>
    <p:sldLayoutId id="2147483680" r:id="rId6"/>
    <p:sldLayoutId id="2147483678" r:id="rId7"/>
    <p:sldLayoutId id="2147483679" r:id="rId8"/>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2160" userDrawn="1">
          <p15:clr>
            <a:srgbClr val="F26B43"/>
          </p15:clr>
        </p15:guide>
        <p15:guide id="2" pos="3840" userDrawn="1">
          <p15:clr>
            <a:srgbClr val="F26B43"/>
          </p15:clr>
        </p15:guide>
        <p15:guide id="3" pos="696"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hyperlink" Target="https://blog.hubspot.com/marketing/color-palette-famous-websites" TargetMode="External"/><Relationship Id="rId2" Type="http://schemas.openxmlformats.org/officeDocument/2006/relationships/hyperlink" Target="https://blog.hubspot.com/marketing/emotion-marketing" TargetMode="External"/><Relationship Id="rId1" Type="http://schemas.openxmlformats.org/officeDocument/2006/relationships/slideLayout" Target="../slideLayouts/slideLayout2.xml"/><Relationship Id="rId5" Type="http://schemas.openxmlformats.org/officeDocument/2006/relationships/image" Target="../media/image6.jpg"/><Relationship Id="rId4" Type="http://schemas.openxmlformats.org/officeDocument/2006/relationships/image" Target="../media/image5.jpg"/></Relationships>
</file>

<file path=ppt/slides/_rels/slide13.xml.rels><?xml version="1.0" encoding="UTF-8" standalone="yes"?>
<Relationships xmlns="http://schemas.openxmlformats.org/package/2006/relationships"><Relationship Id="rId3" Type="http://schemas.openxmlformats.org/officeDocument/2006/relationships/hyperlink" Target="https://blog.hubspot.com/marketing/10-brands-to-follow-on-social-media" TargetMode="External"/><Relationship Id="rId2" Type="http://schemas.openxmlformats.org/officeDocument/2006/relationships/hyperlink" Target="https://blog.hubspot.com/marketing/typography-fonts-guide" TargetMode="External"/><Relationship Id="rId1" Type="http://schemas.openxmlformats.org/officeDocument/2006/relationships/slideLayout" Target="../slideLayouts/slideLayout2.xml"/><Relationship Id="rId4" Type="http://schemas.openxmlformats.org/officeDocument/2006/relationships/image" Target="../media/image7.jp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image" Target="../media/image8.jpg"/><Relationship Id="rId1" Type="http://schemas.openxmlformats.org/officeDocument/2006/relationships/slideLayout" Target="../slideLayouts/slideLayout2.xml"/><Relationship Id="rId4" Type="http://schemas.openxmlformats.org/officeDocument/2006/relationships/image" Target="../media/image10.jpg"/></Relationships>
</file>

<file path=ppt/slides/_rels/slide16.xml.rels><?xml version="1.0" encoding="UTF-8" standalone="yes"?>
<Relationships xmlns="http://schemas.openxmlformats.org/package/2006/relationships"><Relationship Id="rId3" Type="http://schemas.openxmlformats.org/officeDocument/2006/relationships/hyperlink" Target="https://blog.hubspot.com/marketing/customer-experience-ecommerce-brands-can-prepare" TargetMode="External"/><Relationship Id="rId2" Type="http://schemas.openxmlformats.org/officeDocument/2006/relationships/hyperlink" Target="https://www.marketingprofs.com/chirp/2014/25957/how-product-packaging-affects-buying-decisions-infographic" TargetMode="External"/><Relationship Id="rId1" Type="http://schemas.openxmlformats.org/officeDocument/2006/relationships/slideLayout" Target="../slideLayouts/slideLayout2.xml"/><Relationship Id="rId4" Type="http://schemas.openxmlformats.org/officeDocument/2006/relationships/image" Target="../media/image11.jp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hyperlink" Target="https://www.feedough.com/what-is-a-brand-message-how-to-craft-a-brand-message/" TargetMode="External"/><Relationship Id="rId2" Type="http://schemas.openxmlformats.org/officeDocument/2006/relationships/hyperlink" Target="https://www.feedough.com/target-market-definition-examples-strategies-analysis/" TargetMode="External"/><Relationship Id="rId1" Type="http://schemas.openxmlformats.org/officeDocument/2006/relationships/slideLayout" Target="../slideLayouts/slideLayout2.xml"/><Relationship Id="rId4" Type="http://schemas.openxmlformats.org/officeDocument/2006/relationships/hyperlink" Target="https://www.feedough.com/what-is-a-value-proposition-definition-examples-templates/" TargetMode="Externa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hyperlink" Target="http://www.marketingpower.com/_layouts/Dictionary.aspx?dLetter=B" TargetMode="Externa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hyperlink" Target="https://www.feedough.com/integrated-marketing-communication-meaning-tools-examples/" TargetMode="External"/><Relationship Id="rId2" Type="http://schemas.openxmlformats.org/officeDocument/2006/relationships/hyperlink" Target="https://www.feedough.com/brand-identity/" TargetMode="Externa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hyperlink" Target="https://blog.hubspot.com/marketing/brand-awareness" TargetMode="Externa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hyperlink" Target="https://www.hubspot.com/flywheel" TargetMode="Externa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hyperlink" Target="https://blog.hubspot.com/blog/tabid/6307/bid/32484/klout-to-launch-brand-pages-should-marketers-care.aspx" TargetMode="Externa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l">
              <a:lnSpc>
                <a:spcPct val="100000"/>
              </a:lnSpc>
            </a:pPr>
            <a:r>
              <a:rPr lang="en-US" sz="8000" b="1" u="sng" spc="-150" dirty="0" smtClean="0">
                <a:latin typeface="Times New Roman" panose="02020603050405020304" pitchFamily="18" charset="0"/>
                <a:cs typeface="Times New Roman" panose="02020603050405020304" pitchFamily="18" charset="0"/>
              </a:rPr>
              <a:t>Brand Management</a:t>
            </a:r>
            <a:endParaRPr lang="en-US" sz="8000" b="1" u="sng" spc="-150" dirty="0">
              <a:latin typeface="Times New Roman" panose="02020603050405020304" pitchFamily="18" charset="0"/>
              <a:cs typeface="Times New Roman" panose="02020603050405020304" pitchFamily="18" charset="0"/>
            </a:endParaRPr>
          </a:p>
        </p:txBody>
      </p:sp>
      <p:sp>
        <p:nvSpPr>
          <p:cNvPr id="10" name="Text Placeholder 9"/>
          <p:cNvSpPr>
            <a:spLocks noGrp="1"/>
          </p:cNvSpPr>
          <p:nvPr>
            <p:ph type="body" idx="1"/>
          </p:nvPr>
        </p:nvSpPr>
        <p:spPr/>
        <p:txBody>
          <a:bodyPr/>
          <a:lstStyle/>
          <a:p>
            <a:r>
              <a:rPr lang="en-US" spc="-150" dirty="0" smtClean="0"/>
              <a:t>Lecture # 1</a:t>
            </a:r>
            <a:endParaRPr lang="en-US" spc="-150" dirty="0"/>
          </a:p>
        </p:txBody>
      </p:sp>
    </p:spTree>
    <p:extLst>
      <p:ext uri="{BB962C8B-B14F-4D97-AF65-F5344CB8AC3E}">
        <p14:creationId xmlns:p14="http://schemas.microsoft.com/office/powerpoint/2010/main" val="387664639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fontAlgn="base"/>
            <a:r>
              <a:rPr lang="en-US" dirty="0" smtClean="0">
                <a:latin typeface="Times New Roman" panose="02020603050405020304" pitchFamily="18" charset="0"/>
                <a:cs typeface="Times New Roman" panose="02020603050405020304" pitchFamily="18" charset="0"/>
              </a:rPr>
              <a:t>Brand </a:t>
            </a:r>
            <a:r>
              <a:rPr lang="en-US" dirty="0">
                <a:latin typeface="Times New Roman" panose="02020603050405020304" pitchFamily="18" charset="0"/>
                <a:cs typeface="Times New Roman" panose="02020603050405020304" pitchFamily="18" charset="0"/>
              </a:rPr>
              <a:t>reputation refers to how the general public and your target audience perceive the character, status, and quality of your brand. Your reputation can be influenced by internal factors (customer service, product quality, etc.) and external factors (customer reviews, WOM marketing, news mentions, etc.). Brand reputation is important because it can be some consumers’ first impression of your brand.</a:t>
            </a:r>
          </a:p>
        </p:txBody>
      </p:sp>
      <p:sp>
        <p:nvSpPr>
          <p:cNvPr id="3" name="Title 2"/>
          <p:cNvSpPr>
            <a:spLocks noGrp="1"/>
          </p:cNvSpPr>
          <p:nvPr>
            <p:ph type="title"/>
          </p:nvPr>
        </p:nvSpPr>
        <p:spPr/>
        <p:txBody>
          <a:bodyPr/>
          <a:lstStyle/>
          <a:p>
            <a:pPr fontAlgn="base"/>
            <a:r>
              <a:rPr lang="en-US" b="1" u="sng" dirty="0">
                <a:latin typeface="Times New Roman" panose="02020603050405020304" pitchFamily="18" charset="0"/>
                <a:cs typeface="Times New Roman" panose="02020603050405020304" pitchFamily="18" charset="0"/>
              </a:rPr>
              <a:t>Brand Reputation</a:t>
            </a:r>
            <a:endParaRPr lang="en-US" b="1" u="sng"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8955813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fontAlgn="base"/>
            <a:r>
              <a:rPr lang="en-US" dirty="0" smtClean="0">
                <a:latin typeface="Times New Roman" panose="02020603050405020304" pitchFamily="18" charset="0"/>
                <a:cs typeface="Times New Roman" panose="02020603050405020304" pitchFamily="18" charset="0"/>
              </a:rPr>
              <a:t>Your </a:t>
            </a:r>
            <a:r>
              <a:rPr lang="en-US" dirty="0">
                <a:latin typeface="Times New Roman" panose="02020603050405020304" pitchFamily="18" charset="0"/>
                <a:cs typeface="Times New Roman" panose="02020603050405020304" pitchFamily="18" charset="0"/>
              </a:rPr>
              <a:t>brand name is the primary identity of your company. As your other brand assets evolve, your brand name likely won’t ever change. If you haven’t trademarked your brand name, we encourage you to do so.</a:t>
            </a:r>
          </a:p>
          <a:p>
            <a:pPr fontAlgn="base"/>
            <a:r>
              <a:rPr lang="en-US" dirty="0">
                <a:latin typeface="Times New Roman" panose="02020603050405020304" pitchFamily="18" charset="0"/>
                <a:cs typeface="Times New Roman" panose="02020603050405020304" pitchFamily="18" charset="0"/>
              </a:rPr>
              <a:t>By owning the rights to your brand name, you have better leverage over unauthorized use and any competitors who attempt to copy or steal your brand. </a:t>
            </a:r>
          </a:p>
        </p:txBody>
      </p:sp>
      <p:sp>
        <p:nvSpPr>
          <p:cNvPr id="3" name="Title 2"/>
          <p:cNvSpPr>
            <a:spLocks noGrp="1"/>
          </p:cNvSpPr>
          <p:nvPr>
            <p:ph type="title"/>
          </p:nvPr>
        </p:nvSpPr>
        <p:spPr/>
        <p:txBody>
          <a:bodyPr/>
          <a:lstStyle/>
          <a:p>
            <a:pPr marL="571500" indent="-571500" fontAlgn="base">
              <a:buFont typeface="Wingdings" panose="05000000000000000000" pitchFamily="2" charset="2"/>
              <a:buChar char="Ø"/>
            </a:pPr>
            <a:r>
              <a:rPr lang="en-US" b="1" u="sng" dirty="0">
                <a:latin typeface="Times New Roman" panose="02020603050405020304" pitchFamily="18" charset="0"/>
                <a:cs typeface="Times New Roman" panose="02020603050405020304" pitchFamily="18" charset="0"/>
              </a:rPr>
              <a:t>Brand Name</a:t>
            </a:r>
            <a:endParaRPr lang="en-US" b="1" u="sng"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161226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fontAlgn="base"/>
            <a:r>
              <a:rPr lang="en-US" dirty="0" smtClean="0">
                <a:latin typeface="Times New Roman" panose="02020603050405020304" pitchFamily="18" charset="0"/>
                <a:cs typeface="Times New Roman" panose="02020603050405020304" pitchFamily="18" charset="0"/>
              </a:rPr>
              <a:t>Your </a:t>
            </a:r>
            <a:r>
              <a:rPr lang="en-US" dirty="0">
                <a:latin typeface="Times New Roman" panose="02020603050405020304" pitchFamily="18" charset="0"/>
                <a:cs typeface="Times New Roman" panose="02020603050405020304" pitchFamily="18" charset="0"/>
              </a:rPr>
              <a:t>logo and color palette embody the creative representation of your brand. These assets are important parts of your branding as they tap into </a:t>
            </a:r>
            <a:r>
              <a:rPr lang="en-US" b="1" dirty="0">
                <a:latin typeface="Times New Roman" panose="02020603050405020304" pitchFamily="18" charset="0"/>
                <a:cs typeface="Times New Roman" panose="02020603050405020304" pitchFamily="18" charset="0"/>
                <a:hlinkClick r:id="rId2"/>
              </a:rPr>
              <a:t>emotional marketing</a:t>
            </a:r>
            <a:r>
              <a:rPr lang="en-US" dirty="0">
                <a:latin typeface="Times New Roman" panose="02020603050405020304" pitchFamily="18" charset="0"/>
                <a:cs typeface="Times New Roman" panose="02020603050405020304" pitchFamily="18" charset="0"/>
              </a:rPr>
              <a:t> tactics. </a:t>
            </a:r>
            <a:r>
              <a:rPr lang="en-US" b="1" dirty="0">
                <a:latin typeface="Times New Roman" panose="02020603050405020304" pitchFamily="18" charset="0"/>
                <a:cs typeface="Times New Roman" panose="02020603050405020304" pitchFamily="18" charset="0"/>
                <a:hlinkClick r:id="rId3"/>
              </a:rPr>
              <a:t>If designed properly</a:t>
            </a:r>
            <a:r>
              <a:rPr lang="en-US" dirty="0">
                <a:latin typeface="Times New Roman" panose="02020603050405020304" pitchFamily="18" charset="0"/>
                <a:cs typeface="Times New Roman" panose="02020603050405020304" pitchFamily="18" charset="0"/>
              </a:rPr>
              <a:t>, they can help you attract and convert customers.</a:t>
            </a:r>
          </a:p>
        </p:txBody>
      </p:sp>
      <p:sp>
        <p:nvSpPr>
          <p:cNvPr id="3" name="Title 2"/>
          <p:cNvSpPr>
            <a:spLocks noGrp="1"/>
          </p:cNvSpPr>
          <p:nvPr>
            <p:ph type="title"/>
          </p:nvPr>
        </p:nvSpPr>
        <p:spPr/>
        <p:txBody>
          <a:bodyPr/>
          <a:lstStyle/>
          <a:p>
            <a:pPr fontAlgn="base"/>
            <a:r>
              <a:rPr lang="en-US" b="1" u="sng" dirty="0">
                <a:latin typeface="Times New Roman" panose="02020603050405020304" pitchFamily="18" charset="0"/>
                <a:cs typeface="Times New Roman" panose="02020603050405020304" pitchFamily="18" charset="0"/>
              </a:rPr>
              <a:t>Logo and Color Palette</a:t>
            </a:r>
            <a:endParaRPr lang="en-US" b="1" u="sng" dirty="0">
              <a:latin typeface="Times New Roman" panose="02020603050405020304" pitchFamily="18" charset="0"/>
              <a:cs typeface="Times New Roman" panose="02020603050405020304" pitchFamily="18" charset="0"/>
            </a:endParaRPr>
          </a:p>
        </p:txBody>
      </p:sp>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206515" y="3065928"/>
            <a:ext cx="3587676" cy="2474259"/>
          </a:xfrm>
          <a:prstGeom prst="rect">
            <a:avLst/>
          </a:prstGeom>
        </p:spPr>
      </p:pic>
      <p:pic>
        <p:nvPicPr>
          <p:cNvPr id="5" name="Picture 4"/>
          <p:cNvPicPr>
            <a:picLocks noChangeAspect="1"/>
          </p:cNvPicPr>
          <p:nvPr/>
        </p:nvPicPr>
        <p:blipFill rotWithShape="1">
          <a:blip r:embed="rId5">
            <a:extLst>
              <a:ext uri="{28A0092B-C50C-407E-A947-70E740481C1C}">
                <a14:useLocalDpi xmlns:a14="http://schemas.microsoft.com/office/drawing/2010/main" val="0"/>
              </a:ext>
            </a:extLst>
          </a:blip>
          <a:srcRect l="11586" t="13048" r="11007" b="12300"/>
          <a:stretch/>
        </p:blipFill>
        <p:spPr>
          <a:xfrm>
            <a:off x="3012141" y="3262571"/>
            <a:ext cx="3778624" cy="2277616"/>
          </a:xfrm>
          <a:prstGeom prst="rect">
            <a:avLst/>
          </a:prstGeom>
        </p:spPr>
      </p:pic>
    </p:spTree>
    <p:extLst>
      <p:ext uri="{BB962C8B-B14F-4D97-AF65-F5344CB8AC3E}">
        <p14:creationId xmlns:p14="http://schemas.microsoft.com/office/powerpoint/2010/main" val="275159848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fontAlgn="base"/>
            <a:r>
              <a:rPr lang="en-US" dirty="0" smtClean="0">
                <a:latin typeface="Times New Roman" panose="02020603050405020304" pitchFamily="18" charset="0"/>
                <a:cs typeface="Times New Roman" panose="02020603050405020304" pitchFamily="18" charset="0"/>
              </a:rPr>
              <a:t>Your</a:t>
            </a:r>
            <a:r>
              <a:rPr lang="en-US" dirty="0">
                <a:latin typeface="Times New Roman" panose="02020603050405020304" pitchFamily="18" charset="0"/>
                <a:cs typeface="Times New Roman" panose="02020603050405020304" pitchFamily="18" charset="0"/>
              </a:rPr>
              <a:t> </a:t>
            </a:r>
            <a:r>
              <a:rPr lang="en-US" b="1" dirty="0">
                <a:latin typeface="Times New Roman" panose="02020603050405020304" pitchFamily="18" charset="0"/>
                <a:cs typeface="Times New Roman" panose="02020603050405020304" pitchFamily="18" charset="0"/>
                <a:hlinkClick r:id="rId2"/>
              </a:rPr>
              <a:t>typography</a:t>
            </a:r>
            <a:r>
              <a:rPr lang="en-US" dirty="0">
                <a:latin typeface="Times New Roman" panose="02020603050405020304" pitchFamily="18" charset="0"/>
                <a:cs typeface="Times New Roman" panose="02020603050405020304" pitchFamily="18" charset="0"/>
              </a:rPr>
              <a:t> refers to your fonts and text-based assets and how they’re used in your branding. These guidelines inform any branding or marketing asset that’s designed on behalf of your business, including your website, paid advertising, </a:t>
            </a:r>
            <a:r>
              <a:rPr lang="en-US" b="1" dirty="0">
                <a:latin typeface="Times New Roman" panose="02020603050405020304" pitchFamily="18" charset="0"/>
                <a:cs typeface="Times New Roman" panose="02020603050405020304" pitchFamily="18" charset="0"/>
                <a:hlinkClick r:id="rId3"/>
              </a:rPr>
              <a:t>social media posts</a:t>
            </a:r>
            <a:r>
              <a:rPr lang="en-US" dirty="0">
                <a:latin typeface="Times New Roman" panose="02020603050405020304" pitchFamily="18" charset="0"/>
                <a:cs typeface="Times New Roman" panose="02020603050405020304" pitchFamily="18" charset="0"/>
              </a:rPr>
              <a:t>, and more — all the way down to the spacing between the letters.</a:t>
            </a:r>
          </a:p>
        </p:txBody>
      </p:sp>
      <p:sp>
        <p:nvSpPr>
          <p:cNvPr id="3" name="Title 2"/>
          <p:cNvSpPr>
            <a:spLocks noGrp="1"/>
          </p:cNvSpPr>
          <p:nvPr>
            <p:ph type="title"/>
          </p:nvPr>
        </p:nvSpPr>
        <p:spPr/>
        <p:txBody>
          <a:bodyPr/>
          <a:lstStyle/>
          <a:p>
            <a:pPr fontAlgn="base"/>
            <a:r>
              <a:rPr lang="en-US" b="1" u="sng" dirty="0">
                <a:latin typeface="Times New Roman" panose="02020603050405020304" pitchFamily="18" charset="0"/>
                <a:cs typeface="Times New Roman" panose="02020603050405020304" pitchFamily="18" charset="0"/>
              </a:rPr>
              <a:t>Typography</a:t>
            </a:r>
          </a:p>
        </p:txBody>
      </p:sp>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790763" y="3632182"/>
            <a:ext cx="4771465" cy="2544781"/>
          </a:xfrm>
          <a:prstGeom prst="rect">
            <a:avLst/>
          </a:prstGeom>
        </p:spPr>
      </p:pic>
    </p:spTree>
    <p:extLst>
      <p:ext uri="{BB962C8B-B14F-4D97-AF65-F5344CB8AC3E}">
        <p14:creationId xmlns:p14="http://schemas.microsoft.com/office/powerpoint/2010/main" val="292467897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fontAlgn="base"/>
            <a:r>
              <a:rPr lang="en-US" dirty="0" smtClean="0">
                <a:latin typeface="Times New Roman" panose="02020603050405020304" pitchFamily="18" charset="0"/>
                <a:cs typeface="Times New Roman" panose="02020603050405020304" pitchFamily="18" charset="0"/>
              </a:rPr>
              <a:t>Your </a:t>
            </a:r>
            <a:r>
              <a:rPr lang="en-US" dirty="0">
                <a:latin typeface="Times New Roman" panose="02020603050405020304" pitchFamily="18" charset="0"/>
                <a:cs typeface="Times New Roman" panose="02020603050405020304" pitchFamily="18" charset="0"/>
              </a:rPr>
              <a:t>graphics include many different brand assets — basically anything specifically designed for your brand or marketing. These could be used on your digital marketing channels (which we’ll discuss next) or developed as standalone assets, such as external slide decks, letterheads, press releases, or even marketing videos.</a:t>
            </a:r>
          </a:p>
        </p:txBody>
      </p:sp>
      <p:sp>
        <p:nvSpPr>
          <p:cNvPr id="3" name="Title 2"/>
          <p:cNvSpPr>
            <a:spLocks noGrp="1"/>
          </p:cNvSpPr>
          <p:nvPr>
            <p:ph type="title"/>
          </p:nvPr>
        </p:nvSpPr>
        <p:spPr/>
        <p:txBody>
          <a:bodyPr/>
          <a:lstStyle/>
          <a:p>
            <a:pPr fontAlgn="base"/>
            <a:r>
              <a:rPr lang="en-US" b="1" u="sng" dirty="0">
                <a:latin typeface="Times New Roman" panose="02020603050405020304" pitchFamily="18" charset="0"/>
                <a:cs typeface="Times New Roman" panose="02020603050405020304" pitchFamily="18" charset="0"/>
              </a:rPr>
              <a:t>Graphics</a:t>
            </a:r>
            <a:endParaRPr lang="en-US" b="1" u="sng"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16091654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933700" y="1304366"/>
            <a:ext cx="3051109" cy="2035269"/>
          </a:xfrm>
        </p:spPr>
      </p:pic>
      <p:sp>
        <p:nvSpPr>
          <p:cNvPr id="3" name="Title 2"/>
          <p:cNvSpPr>
            <a:spLocks noGrp="1"/>
          </p:cNvSpPr>
          <p:nvPr>
            <p:ph type="title"/>
          </p:nvPr>
        </p:nvSpPr>
        <p:spPr/>
        <p:txBody>
          <a:bodyPr/>
          <a:lstStyle/>
          <a:p>
            <a:r>
              <a:rPr lang="en-US" dirty="0" smtClean="0"/>
              <a:t> </a:t>
            </a:r>
            <a:endParaRPr lang="en-US" dirty="0"/>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170674" y="1304366"/>
            <a:ext cx="3239030" cy="2178984"/>
          </a:xfrm>
          <a:prstGeom prst="rect">
            <a:avLst/>
          </a:prstGeom>
        </p:spPr>
      </p:pic>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500595" y="3339635"/>
            <a:ext cx="2401258" cy="3440609"/>
          </a:xfrm>
          <a:prstGeom prst="rect">
            <a:avLst/>
          </a:prstGeom>
        </p:spPr>
      </p:pic>
    </p:spTree>
    <p:extLst>
      <p:ext uri="{BB962C8B-B14F-4D97-AF65-F5344CB8AC3E}">
        <p14:creationId xmlns:p14="http://schemas.microsoft.com/office/powerpoint/2010/main" val="76408063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fontAlgn="base"/>
            <a:r>
              <a:rPr lang="en-US" dirty="0" smtClean="0">
                <a:latin typeface="Times New Roman" panose="02020603050405020304" pitchFamily="18" charset="0"/>
                <a:cs typeface="Times New Roman" panose="02020603050405020304" pitchFamily="18" charset="0"/>
              </a:rPr>
              <a:t>If </a:t>
            </a:r>
            <a:r>
              <a:rPr lang="en-US" dirty="0">
                <a:latin typeface="Times New Roman" panose="02020603050405020304" pitchFamily="18" charset="0"/>
                <a:cs typeface="Times New Roman" panose="02020603050405020304" pitchFamily="18" charset="0"/>
              </a:rPr>
              <a:t>your business sells a physical product, your packaging is a critical part of your branding. For some customers (if not most), your packaging might be their first impression of your brand. Also, </a:t>
            </a:r>
            <a:r>
              <a:rPr lang="en-US" b="1" dirty="0">
                <a:latin typeface="Times New Roman" panose="02020603050405020304" pitchFamily="18" charset="0"/>
                <a:cs typeface="Times New Roman" panose="02020603050405020304" pitchFamily="18" charset="0"/>
                <a:hlinkClick r:id="rId2"/>
              </a:rPr>
              <a:t>one-third of customers say</a:t>
            </a:r>
            <a:r>
              <a:rPr lang="en-US" dirty="0">
                <a:latin typeface="Times New Roman" panose="02020603050405020304" pitchFamily="18" charset="0"/>
                <a:cs typeface="Times New Roman" panose="02020603050405020304" pitchFamily="18" charset="0"/>
              </a:rPr>
              <a:t> they make purchase decisions on the packaging itself.</a:t>
            </a:r>
          </a:p>
          <a:p>
            <a:pPr fontAlgn="base"/>
            <a:r>
              <a:rPr lang="en-US" dirty="0">
                <a:latin typeface="Times New Roman" panose="02020603050405020304" pitchFamily="18" charset="0"/>
                <a:cs typeface="Times New Roman" panose="02020603050405020304" pitchFamily="18" charset="0"/>
              </a:rPr>
              <a:t>Your packaging is also the most </a:t>
            </a:r>
            <a:r>
              <a:rPr lang="en-US" b="1" dirty="0">
                <a:latin typeface="Times New Roman" panose="02020603050405020304" pitchFamily="18" charset="0"/>
                <a:cs typeface="Times New Roman" panose="02020603050405020304" pitchFamily="18" charset="0"/>
                <a:hlinkClick r:id="rId3"/>
              </a:rPr>
              <a:t>tangible, experiential way</a:t>
            </a:r>
            <a:r>
              <a:rPr lang="en-US" dirty="0">
                <a:latin typeface="Times New Roman" panose="02020603050405020304" pitchFamily="18" charset="0"/>
                <a:cs typeface="Times New Roman" panose="02020603050405020304" pitchFamily="18" charset="0"/>
              </a:rPr>
              <a:t> that customers interact with your brand. For that reason, your packaging should reflect your branding — in its design, colors, size, and feel.</a:t>
            </a:r>
          </a:p>
        </p:txBody>
      </p:sp>
      <p:sp>
        <p:nvSpPr>
          <p:cNvPr id="3" name="Title 2"/>
          <p:cNvSpPr>
            <a:spLocks noGrp="1"/>
          </p:cNvSpPr>
          <p:nvPr>
            <p:ph type="title"/>
          </p:nvPr>
        </p:nvSpPr>
        <p:spPr/>
        <p:txBody>
          <a:bodyPr/>
          <a:lstStyle/>
          <a:p>
            <a:pPr fontAlgn="base"/>
            <a:r>
              <a:rPr lang="en-US" b="1" u="sng" dirty="0">
                <a:latin typeface="Times New Roman" panose="02020603050405020304" pitchFamily="18" charset="0"/>
                <a:cs typeface="Times New Roman" panose="02020603050405020304" pitchFamily="18" charset="0"/>
              </a:rPr>
              <a:t>Packaging</a:t>
            </a:r>
            <a:endParaRPr lang="en-US" b="1" u="sng" dirty="0">
              <a:latin typeface="Times New Roman" panose="02020603050405020304" pitchFamily="18" charset="0"/>
              <a:cs typeface="Times New Roman" panose="02020603050405020304" pitchFamily="18" charset="0"/>
            </a:endParaRPr>
          </a:p>
        </p:txBody>
      </p:sp>
      <p:pic>
        <p:nvPicPr>
          <p:cNvPr id="4" name="Picture 3"/>
          <p:cNvPicPr>
            <a:picLocks noChangeAspect="1"/>
          </p:cNvPicPr>
          <p:nvPr/>
        </p:nvPicPr>
        <p:blipFill rotWithShape="1">
          <a:blip r:embed="rId4">
            <a:extLst>
              <a:ext uri="{28A0092B-C50C-407E-A947-70E740481C1C}">
                <a14:useLocalDpi xmlns:a14="http://schemas.microsoft.com/office/drawing/2010/main" val="0"/>
              </a:ext>
            </a:extLst>
          </a:blip>
          <a:srcRect l="6061" t="17052" r="3298" b="15776"/>
          <a:stretch/>
        </p:blipFill>
        <p:spPr>
          <a:xfrm>
            <a:off x="7289207" y="4524732"/>
            <a:ext cx="4064592" cy="1936377"/>
          </a:xfrm>
          <a:prstGeom prst="rect">
            <a:avLst/>
          </a:prstGeom>
        </p:spPr>
      </p:pic>
    </p:spTree>
    <p:extLst>
      <p:ext uri="{BB962C8B-B14F-4D97-AF65-F5344CB8AC3E}">
        <p14:creationId xmlns:p14="http://schemas.microsoft.com/office/powerpoint/2010/main" val="358836655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fontAlgn="base"/>
            <a:r>
              <a:rPr lang="en-US" dirty="0" smtClean="0">
                <a:latin typeface="Times New Roman" panose="02020603050405020304" pitchFamily="18" charset="0"/>
                <a:cs typeface="Times New Roman" panose="02020603050405020304" pitchFamily="18" charset="0"/>
              </a:rPr>
              <a:t>Your style guide is a document that instructs employees, designers, and other businesses on how to use your branding. This is an important brand asset because it informs how all other brand assets should be utilized, designed, printed, and more — all the way down to what size your logo should be and what colors are and aren’t allowed in your marketing materials.</a:t>
            </a:r>
          </a:p>
          <a:p>
            <a:pPr fontAlgn="base"/>
            <a:r>
              <a:rPr lang="en-US" dirty="0" smtClean="0">
                <a:latin typeface="Times New Roman" panose="02020603050405020304" pitchFamily="18" charset="0"/>
                <a:cs typeface="Times New Roman" panose="02020603050405020304" pitchFamily="18" charset="0"/>
              </a:rPr>
              <a:t>Not only does this help others create on-brand designs; but it also informs them of how to follow branding guidelines and legal/licensing restrictions.</a:t>
            </a:r>
            <a:endParaRPr lang="en-US" dirty="0">
              <a:latin typeface="Times New Roman" panose="02020603050405020304" pitchFamily="18" charset="0"/>
              <a:cs typeface="Times New Roman" panose="02020603050405020304" pitchFamily="18" charset="0"/>
            </a:endParaRPr>
          </a:p>
        </p:txBody>
      </p:sp>
      <p:sp>
        <p:nvSpPr>
          <p:cNvPr id="3" name="Title 2"/>
          <p:cNvSpPr>
            <a:spLocks noGrp="1"/>
          </p:cNvSpPr>
          <p:nvPr>
            <p:ph type="title"/>
          </p:nvPr>
        </p:nvSpPr>
        <p:spPr/>
        <p:txBody>
          <a:bodyPr/>
          <a:lstStyle/>
          <a:p>
            <a:pPr fontAlgn="base"/>
            <a:r>
              <a:rPr lang="en-US" b="1" u="sng" dirty="0">
                <a:latin typeface="Times New Roman" panose="02020603050405020304" pitchFamily="18" charset="0"/>
                <a:cs typeface="Times New Roman" panose="02020603050405020304" pitchFamily="18" charset="0"/>
              </a:rPr>
              <a:t>Style Guide</a:t>
            </a:r>
          </a:p>
        </p:txBody>
      </p:sp>
    </p:spTree>
    <p:extLst>
      <p:ext uri="{BB962C8B-B14F-4D97-AF65-F5344CB8AC3E}">
        <p14:creationId xmlns:p14="http://schemas.microsoft.com/office/powerpoint/2010/main" val="250388873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pPr fontAlgn="base"/>
            <a:r>
              <a:rPr lang="en-US" dirty="0">
                <a:latin typeface="Times New Roman" panose="02020603050405020304" pitchFamily="18" charset="0"/>
                <a:cs typeface="Times New Roman" panose="02020603050405020304" pitchFamily="18" charset="0"/>
              </a:rPr>
              <a:t>It deals with the overall brand development right from the birth of the brand until the time it ceases to exist. The functions of brand management include but are not limited to the following </a:t>
            </a:r>
            <a:r>
              <a:rPr lang="en-US" dirty="0" smtClean="0">
                <a:latin typeface="Times New Roman" panose="02020603050405020304" pitchFamily="18" charset="0"/>
                <a:cs typeface="Times New Roman" panose="02020603050405020304" pitchFamily="18" charset="0"/>
              </a:rPr>
              <a:t>–</a:t>
            </a:r>
          </a:p>
          <a:p>
            <a:pPr fontAlgn="base"/>
            <a:endParaRPr lang="en-US" dirty="0">
              <a:latin typeface="Times New Roman" panose="02020603050405020304" pitchFamily="18" charset="0"/>
              <a:cs typeface="Times New Roman" panose="02020603050405020304" pitchFamily="18" charset="0"/>
            </a:endParaRPr>
          </a:p>
          <a:p>
            <a:pPr fontAlgn="base"/>
            <a:r>
              <a:rPr lang="en-US" dirty="0">
                <a:latin typeface="Times New Roman" panose="02020603050405020304" pitchFamily="18" charset="0"/>
                <a:cs typeface="Times New Roman" panose="02020603050405020304" pitchFamily="18" charset="0"/>
              </a:rPr>
              <a:t>Identifying the ideal </a:t>
            </a:r>
            <a:r>
              <a:rPr lang="en-US" dirty="0">
                <a:latin typeface="Times New Roman" panose="02020603050405020304" pitchFamily="18" charset="0"/>
                <a:cs typeface="Times New Roman" panose="02020603050405020304" pitchFamily="18" charset="0"/>
                <a:hlinkClick r:id="rId2"/>
              </a:rPr>
              <a:t>target market</a:t>
            </a:r>
            <a:r>
              <a:rPr lang="en-US" dirty="0">
                <a:latin typeface="Times New Roman" panose="02020603050405020304" pitchFamily="18" charset="0"/>
                <a:cs typeface="Times New Roman" panose="02020603050405020304" pitchFamily="18" charset="0"/>
              </a:rPr>
              <a:t>, understanding what motivates them to choose one product over others and positioning the brand in the same domain</a:t>
            </a:r>
            <a:r>
              <a:rPr lang="en-US" dirty="0" smtClean="0">
                <a:latin typeface="Times New Roman" panose="02020603050405020304" pitchFamily="18" charset="0"/>
                <a:cs typeface="Times New Roman" panose="02020603050405020304" pitchFamily="18" charset="0"/>
              </a:rPr>
              <a:t>.</a:t>
            </a:r>
          </a:p>
          <a:p>
            <a:pPr fontAlgn="base"/>
            <a:r>
              <a:rPr lang="en-US" dirty="0" smtClean="0">
                <a:latin typeface="Times New Roman" panose="02020603050405020304" pitchFamily="18" charset="0"/>
                <a:cs typeface="Times New Roman" panose="02020603050405020304" pitchFamily="18" charset="0"/>
              </a:rPr>
              <a:t>Developing </a:t>
            </a:r>
            <a:r>
              <a:rPr lang="en-US" dirty="0">
                <a:latin typeface="Times New Roman" panose="02020603050405020304" pitchFamily="18" charset="0"/>
                <a:cs typeface="Times New Roman" panose="02020603050405020304" pitchFamily="18" charset="0"/>
              </a:rPr>
              <a:t>an ideal </a:t>
            </a:r>
            <a:r>
              <a:rPr lang="en-US" dirty="0">
                <a:latin typeface="Times New Roman" panose="02020603050405020304" pitchFamily="18" charset="0"/>
                <a:cs typeface="Times New Roman" panose="02020603050405020304" pitchFamily="18" charset="0"/>
                <a:hlinkClick r:id="rId3"/>
              </a:rPr>
              <a:t>brand message</a:t>
            </a:r>
            <a:r>
              <a:rPr lang="en-US" dirty="0">
                <a:latin typeface="Times New Roman" panose="02020603050405020304" pitchFamily="18" charset="0"/>
                <a:cs typeface="Times New Roman" panose="02020603050405020304" pitchFamily="18" charset="0"/>
              </a:rPr>
              <a:t> which resonates both with the needs of the target market and with the </a:t>
            </a:r>
            <a:r>
              <a:rPr lang="en-US" dirty="0">
                <a:latin typeface="Times New Roman" panose="02020603050405020304" pitchFamily="18" charset="0"/>
                <a:cs typeface="Times New Roman" panose="02020603050405020304" pitchFamily="18" charset="0"/>
                <a:hlinkClick r:id="rId4"/>
              </a:rPr>
              <a:t>value proposition</a:t>
            </a:r>
            <a:r>
              <a:rPr lang="en-US" dirty="0">
                <a:latin typeface="Times New Roman" panose="02020603050405020304" pitchFamily="18" charset="0"/>
                <a:cs typeface="Times New Roman" panose="02020603050405020304" pitchFamily="18" charset="0"/>
              </a:rPr>
              <a:t> of the offering</a:t>
            </a:r>
            <a:r>
              <a:rPr lang="en-US" dirty="0" smtClean="0">
                <a:latin typeface="Times New Roman" panose="02020603050405020304" pitchFamily="18" charset="0"/>
                <a:cs typeface="Times New Roman" panose="02020603050405020304" pitchFamily="18" charset="0"/>
              </a:rPr>
              <a:t>.</a:t>
            </a:r>
            <a:endParaRPr lang="en-US" dirty="0">
              <a:latin typeface="Times New Roman" panose="02020603050405020304" pitchFamily="18" charset="0"/>
              <a:cs typeface="Times New Roman" panose="02020603050405020304" pitchFamily="18" charset="0"/>
            </a:endParaRPr>
          </a:p>
        </p:txBody>
      </p:sp>
      <p:sp>
        <p:nvSpPr>
          <p:cNvPr id="3" name="Title 2"/>
          <p:cNvSpPr>
            <a:spLocks noGrp="1"/>
          </p:cNvSpPr>
          <p:nvPr>
            <p:ph type="title"/>
          </p:nvPr>
        </p:nvSpPr>
        <p:spPr/>
        <p:txBody>
          <a:bodyPr/>
          <a:lstStyle/>
          <a:p>
            <a:r>
              <a:rPr lang="en-US" b="1" u="sng" dirty="0" smtClean="0">
                <a:latin typeface="Times New Roman" panose="02020603050405020304" pitchFamily="18" charset="0"/>
                <a:cs typeface="Times New Roman" panose="02020603050405020304" pitchFamily="18" charset="0"/>
              </a:rPr>
              <a:t>Functions of Brand Management</a:t>
            </a:r>
            <a:endParaRPr lang="en-US" b="1" u="sng"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37030092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pPr fontAlgn="base"/>
            <a:r>
              <a:rPr lang="en-US" dirty="0">
                <a:latin typeface="Times New Roman" panose="02020603050405020304" pitchFamily="18" charset="0"/>
                <a:cs typeface="Times New Roman" panose="02020603050405020304" pitchFamily="18" charset="0"/>
              </a:rPr>
              <a:t>Communicating the brand promise to the customers by making use of almost every possible touchpoint.</a:t>
            </a:r>
          </a:p>
          <a:p>
            <a:pPr fontAlgn="base"/>
            <a:r>
              <a:rPr lang="en-US" dirty="0" smtClean="0">
                <a:latin typeface="Times New Roman" panose="02020603050405020304" pitchFamily="18" charset="0"/>
                <a:cs typeface="Times New Roman" panose="02020603050405020304" pitchFamily="18" charset="0"/>
              </a:rPr>
              <a:t>Making </a:t>
            </a:r>
            <a:r>
              <a:rPr lang="en-US" dirty="0">
                <a:latin typeface="Times New Roman" panose="02020603050405020304" pitchFamily="18" charset="0"/>
                <a:cs typeface="Times New Roman" panose="02020603050405020304" pitchFamily="18" charset="0"/>
              </a:rPr>
              <a:t>efforts to build brand equity and measure it from time to time</a:t>
            </a:r>
            <a:r>
              <a:rPr lang="en-US" dirty="0" smtClean="0">
                <a:latin typeface="Times New Roman" panose="02020603050405020304" pitchFamily="18" charset="0"/>
                <a:cs typeface="Times New Roman" panose="02020603050405020304" pitchFamily="18" charset="0"/>
              </a:rPr>
              <a:t>.</a:t>
            </a:r>
          </a:p>
          <a:p>
            <a:pPr fontAlgn="base"/>
            <a:r>
              <a:rPr lang="en-US" dirty="0" smtClean="0">
                <a:latin typeface="Times New Roman" panose="02020603050405020304" pitchFamily="18" charset="0"/>
                <a:cs typeface="Times New Roman" panose="02020603050405020304" pitchFamily="18" charset="0"/>
              </a:rPr>
              <a:t>Managing </a:t>
            </a:r>
            <a:r>
              <a:rPr lang="en-US" dirty="0">
                <a:latin typeface="Times New Roman" panose="02020603050405020304" pitchFamily="18" charset="0"/>
                <a:cs typeface="Times New Roman" panose="02020603050405020304" pitchFamily="18" charset="0"/>
              </a:rPr>
              <a:t>the brand architecture and making sure sub-brands structure and communication align with the master brand structure and communication policies</a:t>
            </a:r>
            <a:r>
              <a:rPr lang="en-US" dirty="0" smtClean="0">
                <a:latin typeface="Times New Roman" panose="02020603050405020304" pitchFamily="18" charset="0"/>
                <a:cs typeface="Times New Roman" panose="02020603050405020304" pitchFamily="18" charset="0"/>
              </a:rPr>
              <a:t>.</a:t>
            </a:r>
            <a:endParaRPr lang="en-US" dirty="0">
              <a:latin typeface="Times New Roman" panose="02020603050405020304" pitchFamily="18" charset="0"/>
              <a:cs typeface="Times New Roman" panose="02020603050405020304" pitchFamily="18" charset="0"/>
            </a:endParaRPr>
          </a:p>
        </p:txBody>
      </p:sp>
      <p:sp>
        <p:nvSpPr>
          <p:cNvPr id="3" name="Title 2"/>
          <p:cNvSpPr>
            <a:spLocks noGrp="1"/>
          </p:cNvSpPr>
          <p:nvPr>
            <p:ph type="title"/>
          </p:nvPr>
        </p:nvSpPr>
        <p:spPr/>
        <p:txBody>
          <a:bodyPr/>
          <a:lstStyle/>
          <a:p>
            <a:endParaRPr lang="en-US"/>
          </a:p>
        </p:txBody>
      </p:sp>
    </p:spTree>
    <p:extLst>
      <p:ext uri="{BB962C8B-B14F-4D97-AF65-F5344CB8AC3E}">
        <p14:creationId xmlns:p14="http://schemas.microsoft.com/office/powerpoint/2010/main" val="328476089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a:latin typeface="Times New Roman" panose="02020603050405020304" pitchFamily="18" charset="0"/>
                <a:cs typeface="Times New Roman" panose="02020603050405020304" pitchFamily="18" charset="0"/>
              </a:rPr>
              <a:t>The </a:t>
            </a:r>
            <a:r>
              <a:rPr lang="en-US" b="1" dirty="0">
                <a:latin typeface="Times New Roman" panose="02020603050405020304" pitchFamily="18" charset="0"/>
                <a:cs typeface="Times New Roman" panose="02020603050405020304" pitchFamily="18" charset="0"/>
                <a:hlinkClick r:id="rId2"/>
              </a:rPr>
              <a:t>American Marketing Association</a:t>
            </a:r>
            <a:r>
              <a:rPr lang="en-US" dirty="0">
                <a:latin typeface="Times New Roman" panose="02020603050405020304" pitchFamily="18" charset="0"/>
                <a:cs typeface="Times New Roman" panose="02020603050405020304" pitchFamily="18" charset="0"/>
              </a:rPr>
              <a:t> defines a </a:t>
            </a:r>
            <a:r>
              <a:rPr lang="en-US" b="1" dirty="0">
                <a:latin typeface="Times New Roman" panose="02020603050405020304" pitchFamily="18" charset="0"/>
                <a:cs typeface="Times New Roman" panose="02020603050405020304" pitchFamily="18" charset="0"/>
              </a:rPr>
              <a:t>brand </a:t>
            </a:r>
            <a:r>
              <a:rPr lang="en-US" dirty="0">
                <a:latin typeface="Times New Roman" panose="02020603050405020304" pitchFamily="18" charset="0"/>
                <a:cs typeface="Times New Roman" panose="02020603050405020304" pitchFamily="18" charset="0"/>
              </a:rPr>
              <a:t>as “A name, term, design, symbol, or any other feature that identifies one seller’s good or service as distinct from those of other sellers. The legal term for brand is trademark. A brand may identify one item, a family of items, or all items of that seller</a:t>
            </a:r>
            <a:r>
              <a:rPr lang="en-US" dirty="0" smtClean="0">
                <a:latin typeface="Times New Roman" panose="02020603050405020304" pitchFamily="18" charset="0"/>
                <a:cs typeface="Times New Roman" panose="02020603050405020304" pitchFamily="18" charset="0"/>
              </a:rPr>
              <a:t>.</a:t>
            </a:r>
          </a:p>
          <a:p>
            <a:endParaRPr lang="en-US" dirty="0" smtClean="0">
              <a:latin typeface="Times New Roman" panose="02020603050405020304" pitchFamily="18" charset="0"/>
              <a:cs typeface="Times New Roman" panose="02020603050405020304" pitchFamily="18" charset="0"/>
            </a:endParaRPr>
          </a:p>
          <a:p>
            <a:r>
              <a:rPr lang="en-US" b="1" dirty="0">
                <a:latin typeface="Times New Roman" panose="02020603050405020304" pitchFamily="18" charset="0"/>
                <a:cs typeface="Times New Roman" panose="02020603050405020304" pitchFamily="18" charset="0"/>
              </a:rPr>
              <a:t>Brand </a:t>
            </a:r>
            <a:r>
              <a:rPr lang="en-US" dirty="0">
                <a:latin typeface="Times New Roman" panose="02020603050405020304" pitchFamily="18" charset="0"/>
                <a:cs typeface="Times New Roman" panose="02020603050405020304" pitchFamily="18" charset="0"/>
              </a:rPr>
              <a:t>is a known identity of a company in terms of what products and services they offer but also the essence of what the company stands for in terms of service and other emotional, non tangible consumer concerns. </a:t>
            </a:r>
            <a:endParaRPr lang="en-US" dirty="0">
              <a:latin typeface="Times New Roman" panose="02020603050405020304" pitchFamily="18" charset="0"/>
              <a:cs typeface="Times New Roman" panose="02020603050405020304" pitchFamily="18" charset="0"/>
            </a:endParaRPr>
          </a:p>
        </p:txBody>
      </p:sp>
      <p:sp>
        <p:nvSpPr>
          <p:cNvPr id="3" name="Title 2"/>
          <p:cNvSpPr>
            <a:spLocks noGrp="1"/>
          </p:cNvSpPr>
          <p:nvPr>
            <p:ph type="title"/>
          </p:nvPr>
        </p:nvSpPr>
        <p:spPr/>
        <p:txBody>
          <a:bodyPr/>
          <a:lstStyle/>
          <a:p>
            <a:pPr marL="571500" indent="-571500">
              <a:buFont typeface="Wingdings" panose="05000000000000000000" pitchFamily="2" charset="2"/>
              <a:buChar char="Ø"/>
            </a:pPr>
            <a:r>
              <a:rPr lang="en-US" b="1" u="sng" dirty="0" smtClean="0">
                <a:latin typeface="Times New Roman" panose="02020603050405020304" pitchFamily="18" charset="0"/>
                <a:cs typeface="Times New Roman" panose="02020603050405020304" pitchFamily="18" charset="0"/>
              </a:rPr>
              <a:t>Brand</a:t>
            </a:r>
            <a:r>
              <a:rPr lang="en-US" b="1" u="sng" dirty="0" smtClean="0"/>
              <a:t>:</a:t>
            </a:r>
            <a:endParaRPr lang="en-US" b="1" u="sng" dirty="0"/>
          </a:p>
        </p:txBody>
      </p:sp>
    </p:spTree>
    <p:extLst>
      <p:ext uri="{BB962C8B-B14F-4D97-AF65-F5344CB8AC3E}">
        <p14:creationId xmlns:p14="http://schemas.microsoft.com/office/powerpoint/2010/main" val="1674789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fontAlgn="base"/>
            <a:r>
              <a:rPr lang="en-US" dirty="0">
                <a:latin typeface="Times New Roman" panose="02020603050405020304" pitchFamily="18" charset="0"/>
                <a:cs typeface="Times New Roman" panose="02020603050405020304" pitchFamily="18" charset="0"/>
              </a:rPr>
              <a:t>Building the </a:t>
            </a:r>
            <a:r>
              <a:rPr lang="en-US" dirty="0">
                <a:latin typeface="Times New Roman" panose="02020603050405020304" pitchFamily="18" charset="0"/>
                <a:cs typeface="Times New Roman" panose="02020603050405020304" pitchFamily="18" charset="0"/>
                <a:hlinkClick r:id="rId2"/>
              </a:rPr>
              <a:t>brand identity</a:t>
            </a:r>
            <a:r>
              <a:rPr lang="en-US" dirty="0">
                <a:latin typeface="Times New Roman" panose="02020603050405020304" pitchFamily="18" charset="0"/>
                <a:cs typeface="Times New Roman" panose="02020603050405020304" pitchFamily="18" charset="0"/>
              </a:rPr>
              <a:t> and making sure that it aligns with the brand image in the market.</a:t>
            </a:r>
          </a:p>
          <a:p>
            <a:pPr fontAlgn="base"/>
            <a:r>
              <a:rPr lang="en-US" dirty="0">
                <a:latin typeface="Times New Roman" panose="02020603050405020304" pitchFamily="18" charset="0"/>
                <a:cs typeface="Times New Roman" panose="02020603050405020304" pitchFamily="18" charset="0"/>
              </a:rPr>
              <a:t>Handling </a:t>
            </a:r>
            <a:r>
              <a:rPr lang="en-US" dirty="0">
                <a:latin typeface="Times New Roman" panose="02020603050405020304" pitchFamily="18" charset="0"/>
                <a:cs typeface="Times New Roman" panose="02020603050405020304" pitchFamily="18" charset="0"/>
                <a:hlinkClick r:id="rId3"/>
              </a:rPr>
              <a:t>brand communication</a:t>
            </a:r>
            <a:r>
              <a:rPr lang="en-US" dirty="0">
                <a:latin typeface="Times New Roman" panose="02020603050405020304" pitchFamily="18" charset="0"/>
                <a:cs typeface="Times New Roman" panose="02020603050405020304" pitchFamily="18" charset="0"/>
              </a:rPr>
              <a:t> in the market</a:t>
            </a:r>
          </a:p>
          <a:p>
            <a:pPr fontAlgn="base"/>
            <a:r>
              <a:rPr lang="en-US" dirty="0">
                <a:latin typeface="Times New Roman" panose="02020603050405020304" pitchFamily="18" charset="0"/>
                <a:cs typeface="Times New Roman" panose="02020603050405020304" pitchFamily="18" charset="0"/>
              </a:rPr>
              <a:t>Anticipating and accommodating new brand identity needs</a:t>
            </a:r>
            <a:endParaRPr lang="en-US" dirty="0">
              <a:latin typeface="Times New Roman" panose="02020603050405020304" pitchFamily="18" charset="0"/>
              <a:cs typeface="Times New Roman" panose="02020603050405020304" pitchFamily="18" charset="0"/>
            </a:endParaRPr>
          </a:p>
        </p:txBody>
      </p:sp>
      <p:sp>
        <p:nvSpPr>
          <p:cNvPr id="3" name="Title 2"/>
          <p:cNvSpPr>
            <a:spLocks noGrp="1"/>
          </p:cNvSpPr>
          <p:nvPr>
            <p:ph type="title"/>
          </p:nvPr>
        </p:nvSpPr>
        <p:spPr/>
        <p:txBody>
          <a:bodyPr/>
          <a:lstStyle/>
          <a:p>
            <a:endParaRPr lang="en-US"/>
          </a:p>
        </p:txBody>
      </p:sp>
    </p:spTree>
    <p:extLst>
      <p:ext uri="{BB962C8B-B14F-4D97-AF65-F5344CB8AC3E}">
        <p14:creationId xmlns:p14="http://schemas.microsoft.com/office/powerpoint/2010/main" val="134598120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fontAlgn="base"/>
            <a:r>
              <a:rPr lang="en-US" dirty="0" smtClean="0">
                <a:latin typeface="Times New Roman" panose="02020603050405020304" pitchFamily="18" charset="0"/>
                <a:cs typeface="Times New Roman" panose="02020603050405020304" pitchFamily="18" charset="0"/>
              </a:rPr>
              <a:t>Brand </a:t>
            </a:r>
            <a:r>
              <a:rPr lang="en-US" dirty="0">
                <a:latin typeface="Times New Roman" panose="02020603050405020304" pitchFamily="18" charset="0"/>
                <a:cs typeface="Times New Roman" panose="02020603050405020304" pitchFamily="18" charset="0"/>
              </a:rPr>
              <a:t>management aims at building brand equity and making it grow over time. The strategic brand management process revolves around this aim. This process involves planning, executing, and controlling marketing and branding strategies and activities to build, measure, and control brand equity.</a:t>
            </a:r>
          </a:p>
          <a:p>
            <a:pPr fontAlgn="base"/>
            <a:r>
              <a:rPr lang="en-US" dirty="0">
                <a:latin typeface="Times New Roman" panose="02020603050405020304" pitchFamily="18" charset="0"/>
                <a:cs typeface="Times New Roman" panose="02020603050405020304" pitchFamily="18" charset="0"/>
              </a:rPr>
              <a:t>The strategic brand management process involves the following steps –</a:t>
            </a:r>
          </a:p>
        </p:txBody>
      </p:sp>
      <p:sp>
        <p:nvSpPr>
          <p:cNvPr id="3" name="Title 2"/>
          <p:cNvSpPr>
            <a:spLocks noGrp="1"/>
          </p:cNvSpPr>
          <p:nvPr>
            <p:ph type="title"/>
          </p:nvPr>
        </p:nvSpPr>
        <p:spPr/>
        <p:txBody>
          <a:bodyPr/>
          <a:lstStyle/>
          <a:p>
            <a:pPr fontAlgn="base"/>
            <a:r>
              <a:rPr lang="en-US" b="1" u="sng" dirty="0">
                <a:latin typeface="Times New Roman" panose="02020603050405020304" pitchFamily="18" charset="0"/>
                <a:cs typeface="Times New Roman" panose="02020603050405020304" pitchFamily="18" charset="0"/>
              </a:rPr>
              <a:t>Strategic Brand Management Process</a:t>
            </a:r>
            <a:endParaRPr lang="en-US" b="1" u="sng"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96186950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fontAlgn="base"/>
            <a:endParaRPr lang="en-US" dirty="0" smtClean="0">
              <a:latin typeface="Times New Roman" panose="02020603050405020304" pitchFamily="18" charset="0"/>
              <a:cs typeface="Times New Roman" panose="02020603050405020304" pitchFamily="18" charset="0"/>
            </a:endParaRPr>
          </a:p>
          <a:p>
            <a:pPr fontAlgn="base"/>
            <a:r>
              <a:rPr lang="en-US" dirty="0" smtClean="0">
                <a:latin typeface="Times New Roman" panose="02020603050405020304" pitchFamily="18" charset="0"/>
                <a:cs typeface="Times New Roman" panose="02020603050405020304" pitchFamily="18" charset="0"/>
              </a:rPr>
              <a:t>The </a:t>
            </a:r>
            <a:r>
              <a:rPr lang="en-US" dirty="0">
                <a:latin typeface="Times New Roman" panose="02020603050405020304" pitchFamily="18" charset="0"/>
                <a:cs typeface="Times New Roman" panose="02020603050405020304" pitchFamily="18" charset="0"/>
              </a:rPr>
              <a:t>first step of the brand management process involves the brand manager to identify an untapped yet beneficial position in the market which can be tapped to counter the existing competition and build a good brand image for the long run. This is usually done using mental maps and positioning maps.</a:t>
            </a:r>
          </a:p>
          <a:p>
            <a:pPr fontAlgn="base"/>
            <a:r>
              <a:rPr lang="en-US" dirty="0">
                <a:latin typeface="Times New Roman" panose="02020603050405020304" pitchFamily="18" charset="0"/>
                <a:cs typeface="Times New Roman" panose="02020603050405020304" pitchFamily="18" charset="0"/>
              </a:rPr>
              <a:t>Once identified, the brand management team then works on building a core brand identity, brand associations, and brand essence.</a:t>
            </a:r>
          </a:p>
        </p:txBody>
      </p:sp>
      <p:sp>
        <p:nvSpPr>
          <p:cNvPr id="3" name="Title 2"/>
          <p:cNvSpPr>
            <a:spLocks noGrp="1"/>
          </p:cNvSpPr>
          <p:nvPr>
            <p:ph type="title"/>
          </p:nvPr>
        </p:nvSpPr>
        <p:spPr/>
        <p:txBody>
          <a:bodyPr>
            <a:normAutofit fontScale="90000"/>
          </a:bodyPr>
          <a:lstStyle/>
          <a:p>
            <a:pPr marL="742950" indent="-742950" fontAlgn="base">
              <a:buFont typeface="+mj-lt"/>
              <a:buAutoNum type="arabicPeriod"/>
            </a:pPr>
            <a:r>
              <a:rPr lang="en-US" b="1" u="sng" dirty="0">
                <a:latin typeface="Times New Roman" panose="02020603050405020304" pitchFamily="18" charset="0"/>
                <a:cs typeface="Times New Roman" panose="02020603050405020304" pitchFamily="18" charset="0"/>
              </a:rPr>
              <a:t>Identifying And Establishing Brand Positioning And Values</a:t>
            </a:r>
            <a:endParaRPr lang="en-US" b="1" u="sng"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06086538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pPr fontAlgn="base"/>
            <a:endParaRPr lang="en-US" dirty="0" smtClean="0">
              <a:latin typeface="Times New Roman" panose="02020603050405020304" pitchFamily="18" charset="0"/>
              <a:cs typeface="Times New Roman" panose="02020603050405020304" pitchFamily="18" charset="0"/>
            </a:endParaRPr>
          </a:p>
          <a:p>
            <a:pPr fontAlgn="base"/>
            <a:r>
              <a:rPr lang="en-US" dirty="0" smtClean="0">
                <a:latin typeface="Times New Roman" panose="02020603050405020304" pitchFamily="18" charset="0"/>
                <a:cs typeface="Times New Roman" panose="02020603050405020304" pitchFamily="18" charset="0"/>
              </a:rPr>
              <a:t>Once </a:t>
            </a:r>
            <a:r>
              <a:rPr lang="en-US" dirty="0">
                <a:latin typeface="Times New Roman" panose="02020603050405020304" pitchFamily="18" charset="0"/>
                <a:cs typeface="Times New Roman" panose="02020603050405020304" pitchFamily="18" charset="0"/>
              </a:rPr>
              <a:t>the positioning strategy is set, the next step involves the brand manager to actually plan and implement strategies to position the brand as planned. It further involves three steps –</a:t>
            </a:r>
          </a:p>
          <a:p>
            <a:pPr fontAlgn="base"/>
            <a:r>
              <a:rPr lang="en-US" b="1" dirty="0">
                <a:latin typeface="Times New Roman" panose="02020603050405020304" pitchFamily="18" charset="0"/>
                <a:cs typeface="Times New Roman" panose="02020603050405020304" pitchFamily="18" charset="0"/>
              </a:rPr>
              <a:t>Choosing the brand elements</a:t>
            </a:r>
            <a:r>
              <a:rPr lang="en-US" dirty="0">
                <a:latin typeface="Times New Roman" panose="02020603050405020304" pitchFamily="18" charset="0"/>
                <a:cs typeface="Times New Roman" panose="02020603050405020304" pitchFamily="18" charset="0"/>
              </a:rPr>
              <a:t> brand name, logo, symbols, characters, packing, and tagline. These are usually the first things customers will come across before actually trying the product</a:t>
            </a:r>
            <a:r>
              <a:rPr lang="en-US" dirty="0" smtClean="0">
                <a:latin typeface="Times New Roman" panose="02020603050405020304" pitchFamily="18" charset="0"/>
                <a:cs typeface="Times New Roman" panose="02020603050405020304" pitchFamily="18" charset="0"/>
              </a:rPr>
              <a:t>.</a:t>
            </a:r>
            <a:endParaRPr lang="en-US" dirty="0">
              <a:latin typeface="Times New Roman" panose="02020603050405020304" pitchFamily="18" charset="0"/>
              <a:cs typeface="Times New Roman" panose="02020603050405020304" pitchFamily="18" charset="0"/>
            </a:endParaRPr>
          </a:p>
        </p:txBody>
      </p:sp>
      <p:sp>
        <p:nvSpPr>
          <p:cNvPr id="3" name="Title 2"/>
          <p:cNvSpPr>
            <a:spLocks noGrp="1"/>
          </p:cNvSpPr>
          <p:nvPr>
            <p:ph type="title"/>
          </p:nvPr>
        </p:nvSpPr>
        <p:spPr/>
        <p:txBody>
          <a:bodyPr>
            <a:normAutofit fontScale="90000"/>
          </a:bodyPr>
          <a:lstStyle/>
          <a:p>
            <a:pPr fontAlgn="base"/>
            <a:r>
              <a:rPr lang="en-US" b="1" dirty="0" smtClean="0">
                <a:latin typeface="Times New Roman" panose="02020603050405020304" pitchFamily="18" charset="0"/>
                <a:cs typeface="Times New Roman" panose="02020603050405020304" pitchFamily="18" charset="0"/>
              </a:rPr>
              <a:t>2.	</a:t>
            </a:r>
            <a:r>
              <a:rPr lang="en-US" b="1" u="sng" dirty="0" smtClean="0">
                <a:latin typeface="Times New Roman" panose="02020603050405020304" pitchFamily="18" charset="0"/>
                <a:cs typeface="Times New Roman" panose="02020603050405020304" pitchFamily="18" charset="0"/>
              </a:rPr>
              <a:t>Planning </a:t>
            </a:r>
            <a:r>
              <a:rPr lang="en-US" b="1" u="sng" dirty="0">
                <a:latin typeface="Times New Roman" panose="02020603050405020304" pitchFamily="18" charset="0"/>
                <a:cs typeface="Times New Roman" panose="02020603050405020304" pitchFamily="18" charset="0"/>
              </a:rPr>
              <a:t>And Implementing Brand Marketing Programs</a:t>
            </a:r>
            <a:endParaRPr lang="en-US" b="1" u="sng"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45286643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fontAlgn="base"/>
            <a:r>
              <a:rPr lang="en-US" b="1" dirty="0">
                <a:latin typeface="Times New Roman" panose="02020603050405020304" pitchFamily="18" charset="0"/>
                <a:cs typeface="Times New Roman" panose="02020603050405020304" pitchFamily="18" charset="0"/>
              </a:rPr>
              <a:t>Choosing the marketing activities and supporting marketing programs </a:t>
            </a:r>
            <a:r>
              <a:rPr lang="en-US" dirty="0">
                <a:latin typeface="Times New Roman" panose="02020603050405020304" pitchFamily="18" charset="0"/>
                <a:cs typeface="Times New Roman" panose="02020603050405020304" pitchFamily="18" charset="0"/>
              </a:rPr>
              <a:t>and the way the brand is integrated into them</a:t>
            </a:r>
          </a:p>
          <a:p>
            <a:pPr fontAlgn="base"/>
            <a:r>
              <a:rPr lang="en-US" b="1" dirty="0">
                <a:latin typeface="Times New Roman" panose="02020603050405020304" pitchFamily="18" charset="0"/>
                <a:cs typeface="Times New Roman" panose="02020603050405020304" pitchFamily="18" charset="0"/>
              </a:rPr>
              <a:t>Leveraging secondary associations</a:t>
            </a:r>
            <a:r>
              <a:rPr lang="en-US" dirty="0">
                <a:latin typeface="Times New Roman" panose="02020603050405020304" pitchFamily="18" charset="0"/>
                <a:cs typeface="Times New Roman" panose="02020603050405020304" pitchFamily="18" charset="0"/>
              </a:rPr>
              <a:t> like the country of origin, the channel of distribution, etc. These are usually other entities that have their own associations. They result in lending their own associations to add to the planned positioning.</a:t>
            </a:r>
            <a:endParaRPr lang="en-US" dirty="0">
              <a:latin typeface="Times New Roman" panose="02020603050405020304" pitchFamily="18" charset="0"/>
              <a:cs typeface="Times New Roman" panose="02020603050405020304" pitchFamily="18" charset="0"/>
            </a:endParaRPr>
          </a:p>
        </p:txBody>
      </p:sp>
      <p:sp>
        <p:nvSpPr>
          <p:cNvPr id="3" name="Title 2"/>
          <p:cNvSpPr>
            <a:spLocks noGrp="1"/>
          </p:cNvSpPr>
          <p:nvPr>
            <p:ph type="title"/>
          </p:nvPr>
        </p:nvSpPr>
        <p:spPr/>
        <p:txBody>
          <a:bodyPr/>
          <a:lstStyle/>
          <a:p>
            <a:endParaRPr lang="en-US"/>
          </a:p>
        </p:txBody>
      </p:sp>
    </p:spTree>
    <p:extLst>
      <p:ext uri="{BB962C8B-B14F-4D97-AF65-F5344CB8AC3E}">
        <p14:creationId xmlns:p14="http://schemas.microsoft.com/office/powerpoint/2010/main" val="271135800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fontAlgn="base"/>
            <a:endParaRPr lang="en-US" dirty="0" smtClean="0">
              <a:latin typeface="Times New Roman" panose="02020603050405020304" pitchFamily="18" charset="0"/>
              <a:cs typeface="Times New Roman" panose="02020603050405020304" pitchFamily="18" charset="0"/>
            </a:endParaRPr>
          </a:p>
          <a:p>
            <a:pPr fontAlgn="base"/>
            <a:r>
              <a:rPr lang="en-US" dirty="0" smtClean="0">
                <a:latin typeface="Times New Roman" panose="02020603050405020304" pitchFamily="18" charset="0"/>
                <a:cs typeface="Times New Roman" panose="02020603050405020304" pitchFamily="18" charset="0"/>
              </a:rPr>
              <a:t>The </a:t>
            </a:r>
            <a:r>
              <a:rPr lang="en-US" dirty="0">
                <a:latin typeface="Times New Roman" panose="02020603050405020304" pitchFamily="18" charset="0"/>
                <a:cs typeface="Times New Roman" panose="02020603050405020304" pitchFamily="18" charset="0"/>
              </a:rPr>
              <a:t>next step involves designing and implementing a brand equity measurement system which helps the brand managers measure and manage brand profitability. </a:t>
            </a:r>
            <a:endParaRPr lang="en-US" dirty="0" smtClean="0">
              <a:latin typeface="Times New Roman" panose="02020603050405020304" pitchFamily="18" charset="0"/>
              <a:cs typeface="Times New Roman" panose="02020603050405020304" pitchFamily="18" charset="0"/>
            </a:endParaRPr>
          </a:p>
          <a:p>
            <a:pPr fontAlgn="base"/>
            <a:r>
              <a:rPr lang="en-US" dirty="0" smtClean="0">
                <a:latin typeface="Times New Roman" panose="02020603050405020304" pitchFamily="18" charset="0"/>
                <a:cs typeface="Times New Roman" panose="02020603050405020304" pitchFamily="18" charset="0"/>
              </a:rPr>
              <a:t>A </a:t>
            </a:r>
            <a:r>
              <a:rPr lang="en-US" dirty="0">
                <a:latin typeface="Times New Roman" panose="02020603050405020304" pitchFamily="18" charset="0"/>
                <a:cs typeface="Times New Roman" panose="02020603050405020304" pitchFamily="18" charset="0"/>
              </a:rPr>
              <a:t>brand equity measurement system is a set of research procedure designed to provide timely, accurate and actionable information about the concerned brand to the brand managers so they can make best possible tactical and strategical decisions to benefit the brand in the short as well as the long run.</a:t>
            </a:r>
          </a:p>
        </p:txBody>
      </p:sp>
      <p:sp>
        <p:nvSpPr>
          <p:cNvPr id="3" name="Title 2"/>
          <p:cNvSpPr>
            <a:spLocks noGrp="1"/>
          </p:cNvSpPr>
          <p:nvPr>
            <p:ph type="title"/>
          </p:nvPr>
        </p:nvSpPr>
        <p:spPr/>
        <p:txBody>
          <a:bodyPr>
            <a:normAutofit fontScale="90000"/>
          </a:bodyPr>
          <a:lstStyle/>
          <a:p>
            <a:pPr fontAlgn="base"/>
            <a:r>
              <a:rPr lang="en-US" b="1" dirty="0" smtClean="0">
                <a:latin typeface="Times New Roman" panose="02020603050405020304" pitchFamily="18" charset="0"/>
                <a:cs typeface="Times New Roman" panose="02020603050405020304" pitchFamily="18" charset="0"/>
              </a:rPr>
              <a:t>3.	</a:t>
            </a:r>
            <a:r>
              <a:rPr lang="en-US" b="1" u="sng" dirty="0" smtClean="0">
                <a:latin typeface="Times New Roman" panose="02020603050405020304" pitchFamily="18" charset="0"/>
                <a:cs typeface="Times New Roman" panose="02020603050405020304" pitchFamily="18" charset="0"/>
              </a:rPr>
              <a:t>Measuring </a:t>
            </a:r>
            <a:r>
              <a:rPr lang="en-US" b="1" u="sng" dirty="0">
                <a:latin typeface="Times New Roman" panose="02020603050405020304" pitchFamily="18" charset="0"/>
                <a:cs typeface="Times New Roman" panose="02020603050405020304" pitchFamily="18" charset="0"/>
              </a:rPr>
              <a:t>and Interpreting Brand Performance</a:t>
            </a:r>
            <a:endParaRPr lang="en-US" b="1" u="sng"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49853459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pPr fontAlgn="base"/>
            <a:r>
              <a:rPr lang="en-US" dirty="0">
                <a:latin typeface="Times New Roman" panose="02020603050405020304" pitchFamily="18" charset="0"/>
                <a:cs typeface="Times New Roman" panose="02020603050405020304" pitchFamily="18" charset="0"/>
              </a:rPr>
              <a:t>Implementing this system requires marketers to complete these three steps –</a:t>
            </a:r>
          </a:p>
          <a:p>
            <a:pPr fontAlgn="base"/>
            <a:r>
              <a:rPr lang="en-US" b="1" dirty="0">
                <a:latin typeface="Times New Roman" panose="02020603050405020304" pitchFamily="18" charset="0"/>
                <a:cs typeface="Times New Roman" panose="02020603050405020304" pitchFamily="18" charset="0"/>
              </a:rPr>
              <a:t>Conducting Brand Audits: </a:t>
            </a:r>
            <a:r>
              <a:rPr lang="en-US" dirty="0">
                <a:latin typeface="Times New Roman" panose="02020603050405020304" pitchFamily="18" charset="0"/>
                <a:cs typeface="Times New Roman" panose="02020603050405020304" pitchFamily="18" charset="0"/>
              </a:rPr>
              <a:t>A brand audit is a comprehensive examination of the brand’s current position in the market with respect to its competitors. It involves assessing the strengths and weaknesses of the brands and providing suggestions on how to strengthen it.</a:t>
            </a:r>
          </a:p>
          <a:p>
            <a:pPr fontAlgn="base"/>
            <a:r>
              <a:rPr lang="en-US" b="1" dirty="0">
                <a:latin typeface="Times New Roman" panose="02020603050405020304" pitchFamily="18" charset="0"/>
                <a:cs typeface="Times New Roman" panose="02020603050405020304" pitchFamily="18" charset="0"/>
              </a:rPr>
              <a:t>Designing Brand Tracking: </a:t>
            </a:r>
            <a:r>
              <a:rPr lang="en-US" dirty="0">
                <a:latin typeface="Times New Roman" panose="02020603050405020304" pitchFamily="18" charset="0"/>
                <a:cs typeface="Times New Roman" panose="02020603050405020304" pitchFamily="18" charset="0"/>
              </a:rPr>
              <a:t>Brand tracking involves the collection of brand-related information directly from the consumers on a routine basis over time, to measure the present health of a brand, both in terms of consumers’ usage of it and what they think about it</a:t>
            </a:r>
            <a:r>
              <a:rPr lang="en-US" dirty="0" smtClean="0">
                <a:latin typeface="Times New Roman" panose="02020603050405020304" pitchFamily="18" charset="0"/>
                <a:cs typeface="Times New Roman" panose="02020603050405020304" pitchFamily="18" charset="0"/>
              </a:rPr>
              <a:t>.</a:t>
            </a:r>
            <a:endParaRPr lang="en-US" dirty="0">
              <a:latin typeface="Times New Roman" panose="02020603050405020304" pitchFamily="18" charset="0"/>
              <a:cs typeface="Times New Roman" panose="02020603050405020304" pitchFamily="18" charset="0"/>
            </a:endParaRPr>
          </a:p>
        </p:txBody>
      </p:sp>
      <p:sp>
        <p:nvSpPr>
          <p:cNvPr id="3" name="Title 2"/>
          <p:cNvSpPr>
            <a:spLocks noGrp="1"/>
          </p:cNvSpPr>
          <p:nvPr>
            <p:ph type="title"/>
          </p:nvPr>
        </p:nvSpPr>
        <p:spPr/>
        <p:txBody>
          <a:bodyPr/>
          <a:lstStyle/>
          <a:p>
            <a:endParaRPr lang="en-US"/>
          </a:p>
        </p:txBody>
      </p:sp>
    </p:spTree>
    <p:extLst>
      <p:ext uri="{BB962C8B-B14F-4D97-AF65-F5344CB8AC3E}">
        <p14:creationId xmlns:p14="http://schemas.microsoft.com/office/powerpoint/2010/main" val="341617204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fontAlgn="base"/>
            <a:r>
              <a:rPr lang="en-US" b="1" dirty="0">
                <a:latin typeface="Times New Roman" panose="02020603050405020304" pitchFamily="18" charset="0"/>
                <a:cs typeface="Times New Roman" panose="02020603050405020304" pitchFamily="18" charset="0"/>
              </a:rPr>
              <a:t>Establishing A Brand Equity Management System:</a:t>
            </a:r>
            <a:r>
              <a:rPr lang="en-US" dirty="0">
                <a:latin typeface="Times New Roman" panose="02020603050405020304" pitchFamily="18" charset="0"/>
                <a:cs typeface="Times New Roman" panose="02020603050405020304" pitchFamily="18" charset="0"/>
              </a:rPr>
              <a:t> It is a set of organizational processes designed to improve how the brand equity concept is understood within the company. This framework identifies sources and outcomes of brand equity and permits tactical guidelines as to how to build, measure, and manage brand equity.</a:t>
            </a:r>
            <a:endParaRPr lang="en-US" dirty="0">
              <a:latin typeface="Times New Roman" panose="02020603050405020304" pitchFamily="18" charset="0"/>
              <a:cs typeface="Times New Roman" panose="02020603050405020304" pitchFamily="18" charset="0"/>
            </a:endParaRPr>
          </a:p>
        </p:txBody>
      </p:sp>
      <p:sp>
        <p:nvSpPr>
          <p:cNvPr id="3" name="Title 2"/>
          <p:cNvSpPr>
            <a:spLocks noGrp="1"/>
          </p:cNvSpPr>
          <p:nvPr>
            <p:ph type="title"/>
          </p:nvPr>
        </p:nvSpPr>
        <p:spPr/>
        <p:txBody>
          <a:bodyPr/>
          <a:lstStyle/>
          <a:p>
            <a:endParaRPr lang="en-US"/>
          </a:p>
        </p:txBody>
      </p:sp>
    </p:spTree>
    <p:extLst>
      <p:ext uri="{BB962C8B-B14F-4D97-AF65-F5344CB8AC3E}">
        <p14:creationId xmlns:p14="http://schemas.microsoft.com/office/powerpoint/2010/main" val="204200532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fontAlgn="base"/>
            <a:r>
              <a:rPr lang="en-US" dirty="0" smtClean="0">
                <a:latin typeface="Times New Roman" panose="02020603050405020304" pitchFamily="18" charset="0"/>
                <a:cs typeface="Times New Roman" panose="02020603050405020304" pitchFamily="18" charset="0"/>
              </a:rPr>
              <a:t>Once </a:t>
            </a:r>
            <a:r>
              <a:rPr lang="en-US" dirty="0">
                <a:latin typeface="Times New Roman" panose="02020603050405020304" pitchFamily="18" charset="0"/>
                <a:cs typeface="Times New Roman" panose="02020603050405020304" pitchFamily="18" charset="0"/>
              </a:rPr>
              <a:t>the brand equity is built, the next step involves maintaining and expanding it to make sure that the brand continues to grow. This is usually a never-ending process and involves –</a:t>
            </a:r>
          </a:p>
          <a:p>
            <a:pPr fontAlgn="base"/>
            <a:r>
              <a:rPr lang="en-US" b="1" dirty="0">
                <a:latin typeface="Times New Roman" panose="02020603050405020304" pitchFamily="18" charset="0"/>
                <a:cs typeface="Times New Roman" panose="02020603050405020304" pitchFamily="18" charset="0"/>
              </a:rPr>
              <a:t>Defining brand architecture: </a:t>
            </a:r>
            <a:r>
              <a:rPr lang="en-US" dirty="0">
                <a:latin typeface="Times New Roman" panose="02020603050405020304" pitchFamily="18" charset="0"/>
                <a:cs typeface="Times New Roman" panose="02020603050405020304" pitchFamily="18" charset="0"/>
              </a:rPr>
              <a:t>It includes defining general guidelines about the branding strategy and answers the what, why, where, who, and how about the brand structure and brand elements. It is made up of a brand portfolio – listing all the brands a company has to offer, and a brand hierarchy – listing the number and nature of common and distinctive brand elements across the company’s products</a:t>
            </a:r>
          </a:p>
        </p:txBody>
      </p:sp>
      <p:sp>
        <p:nvSpPr>
          <p:cNvPr id="3" name="Title 2"/>
          <p:cNvSpPr>
            <a:spLocks noGrp="1"/>
          </p:cNvSpPr>
          <p:nvPr>
            <p:ph type="title"/>
          </p:nvPr>
        </p:nvSpPr>
        <p:spPr/>
        <p:txBody>
          <a:bodyPr>
            <a:normAutofit fontScale="90000"/>
          </a:bodyPr>
          <a:lstStyle/>
          <a:p>
            <a:r>
              <a:rPr lang="en-US" b="1" dirty="0" smtClean="0">
                <a:latin typeface="Times New Roman" panose="02020603050405020304" pitchFamily="18" charset="0"/>
                <a:cs typeface="Times New Roman" panose="02020603050405020304" pitchFamily="18" charset="0"/>
              </a:rPr>
              <a:t>4.	</a:t>
            </a:r>
            <a:r>
              <a:rPr lang="en-US" b="1" u="sng" dirty="0">
                <a:latin typeface="Times New Roman" panose="02020603050405020304" pitchFamily="18" charset="0"/>
                <a:cs typeface="Times New Roman" panose="02020603050405020304" pitchFamily="18" charset="0"/>
              </a:rPr>
              <a:t>Growing And Sustaining Brand </a:t>
            </a:r>
            <a:r>
              <a:rPr lang="en-US" b="1" u="sng" dirty="0" smtClean="0">
                <a:latin typeface="Times New Roman" panose="02020603050405020304" pitchFamily="18" charset="0"/>
                <a:cs typeface="Times New Roman" panose="02020603050405020304" pitchFamily="18" charset="0"/>
              </a:rPr>
              <a:t>Equity</a:t>
            </a:r>
            <a:endParaRPr lang="en-US" b="1" u="sng"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11230893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fontAlgn="base"/>
            <a:r>
              <a:rPr lang="en-US" b="1" dirty="0">
                <a:latin typeface="Times New Roman" panose="02020603050405020304" pitchFamily="18" charset="0"/>
                <a:cs typeface="Times New Roman" panose="02020603050405020304" pitchFamily="18" charset="0"/>
              </a:rPr>
              <a:t>Managing brand equity over time: </a:t>
            </a:r>
            <a:r>
              <a:rPr lang="en-US" dirty="0">
                <a:latin typeface="Times New Roman" panose="02020603050405020304" pitchFamily="18" charset="0"/>
                <a:cs typeface="Times New Roman" panose="02020603050405020304" pitchFamily="18" charset="0"/>
              </a:rPr>
              <a:t>It involves taking marketing decisions with a long-term perspective of how such decisions will affect brand equity in the long run. It also involves managing the brand within the context of other brands as well as multiple categories, over time, and across multiple market segments</a:t>
            </a:r>
          </a:p>
          <a:p>
            <a:pPr fontAlgn="base"/>
            <a:r>
              <a:rPr lang="en-US" b="1" dirty="0">
                <a:latin typeface="Times New Roman" panose="02020603050405020304" pitchFamily="18" charset="0"/>
                <a:cs typeface="Times New Roman" panose="02020603050405020304" pitchFamily="18" charset="0"/>
              </a:rPr>
              <a:t>Brand reinforcement and </a:t>
            </a:r>
            <a:r>
              <a:rPr lang="en-US" b="1" dirty="0" smtClean="0">
                <a:latin typeface="Times New Roman" panose="02020603050405020304" pitchFamily="18" charset="0"/>
                <a:cs typeface="Times New Roman" panose="02020603050405020304" pitchFamily="18" charset="0"/>
              </a:rPr>
              <a:t>revitalization:</a:t>
            </a:r>
            <a:r>
              <a:rPr lang="en-US" b="1" dirty="0">
                <a:latin typeface="Times New Roman" panose="02020603050405020304" pitchFamily="18" charset="0"/>
                <a:cs typeface="Times New Roman" panose="02020603050405020304" pitchFamily="18" charset="0"/>
              </a:rPr>
              <a:t> </a:t>
            </a:r>
            <a:r>
              <a:rPr lang="en-US" dirty="0">
                <a:latin typeface="Times New Roman" panose="02020603050405020304" pitchFamily="18" charset="0"/>
                <a:cs typeface="Times New Roman" panose="02020603050405020304" pitchFamily="18" charset="0"/>
              </a:rPr>
              <a:t>It is all about making tactical decisions which make sure that the customers have the desired knowledge structures so that the brands continue having its necessary sources of brand equity</a:t>
            </a:r>
          </a:p>
        </p:txBody>
      </p:sp>
      <p:sp>
        <p:nvSpPr>
          <p:cNvPr id="3" name="Title 2"/>
          <p:cNvSpPr>
            <a:spLocks noGrp="1"/>
          </p:cNvSpPr>
          <p:nvPr>
            <p:ph type="title"/>
          </p:nvPr>
        </p:nvSpPr>
        <p:spPr/>
        <p:txBody>
          <a:bodyPr/>
          <a:lstStyle/>
          <a:p>
            <a:endParaRPr lang="en-US"/>
          </a:p>
        </p:txBody>
      </p:sp>
    </p:spTree>
    <p:extLst>
      <p:ext uri="{BB962C8B-B14F-4D97-AF65-F5344CB8AC3E}">
        <p14:creationId xmlns:p14="http://schemas.microsoft.com/office/powerpoint/2010/main" val="300997688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b="1" dirty="0">
                <a:latin typeface="Times New Roman" panose="02020603050405020304" pitchFamily="18" charset="0"/>
                <a:cs typeface="Times New Roman" panose="02020603050405020304" pitchFamily="18" charset="0"/>
              </a:rPr>
              <a:t>Branding</a:t>
            </a:r>
            <a:r>
              <a:rPr lang="en-US" dirty="0">
                <a:latin typeface="Times New Roman" panose="02020603050405020304" pitchFamily="18" charset="0"/>
                <a:cs typeface="Times New Roman" panose="02020603050405020304" pitchFamily="18" charset="0"/>
              </a:rPr>
              <a:t> is the art of aligning what you want people to think about your company with what people actually do think about your company</a:t>
            </a:r>
            <a:r>
              <a:rPr lang="en-US" dirty="0" smtClean="0">
                <a:latin typeface="Times New Roman" panose="02020603050405020304" pitchFamily="18" charset="0"/>
                <a:cs typeface="Times New Roman" panose="02020603050405020304" pitchFamily="18" charset="0"/>
              </a:rPr>
              <a:t>.</a:t>
            </a:r>
          </a:p>
          <a:p>
            <a:endParaRPr lang="en-US" dirty="0">
              <a:latin typeface="Times New Roman" panose="02020603050405020304" pitchFamily="18" charset="0"/>
              <a:cs typeface="Times New Roman" panose="02020603050405020304" pitchFamily="18" charset="0"/>
            </a:endParaRPr>
          </a:p>
          <a:p>
            <a:r>
              <a:rPr lang="en-US" b="1" dirty="0">
                <a:latin typeface="Times New Roman" panose="02020603050405020304" pitchFamily="18" charset="0"/>
                <a:cs typeface="Times New Roman" panose="02020603050405020304" pitchFamily="18" charset="0"/>
              </a:rPr>
              <a:t>Brand management</a:t>
            </a:r>
            <a:r>
              <a:rPr lang="en-US" dirty="0">
                <a:latin typeface="Times New Roman" panose="02020603050405020304" pitchFamily="18" charset="0"/>
                <a:cs typeface="Times New Roman" panose="02020603050405020304" pitchFamily="18" charset="0"/>
              </a:rPr>
              <a:t> is the </a:t>
            </a:r>
            <a:r>
              <a:rPr lang="en-US" dirty="0" smtClean="0">
                <a:latin typeface="Times New Roman" panose="02020603050405020304" pitchFamily="18" charset="0"/>
                <a:cs typeface="Times New Roman" panose="02020603050405020304" pitchFamily="18" charset="0"/>
              </a:rPr>
              <a:t>process  of</a:t>
            </a:r>
            <a:r>
              <a:rPr lang="en-US" dirty="0">
                <a:latin typeface="Times New Roman" panose="02020603050405020304" pitchFamily="18" charset="0"/>
                <a:cs typeface="Times New Roman" panose="02020603050405020304" pitchFamily="18" charset="0"/>
              </a:rPr>
              <a:t> </a:t>
            </a:r>
            <a:r>
              <a:rPr lang="en-US" b="1" dirty="0">
                <a:latin typeface="Times New Roman" panose="02020603050405020304" pitchFamily="18" charset="0"/>
                <a:cs typeface="Times New Roman" panose="02020603050405020304" pitchFamily="18" charset="0"/>
              </a:rPr>
              <a:t>managing</a:t>
            </a:r>
            <a:r>
              <a:rPr lang="en-US" dirty="0">
                <a:latin typeface="Times New Roman" panose="02020603050405020304" pitchFamily="18" charset="0"/>
                <a:cs typeface="Times New Roman" panose="02020603050405020304" pitchFamily="18" charset="0"/>
              </a:rPr>
              <a:t> your </a:t>
            </a:r>
            <a:r>
              <a:rPr lang="en-US" b="1" dirty="0">
                <a:latin typeface="Times New Roman" panose="02020603050405020304" pitchFamily="18" charset="0"/>
                <a:cs typeface="Times New Roman" panose="02020603050405020304" pitchFamily="18" charset="0"/>
              </a:rPr>
              <a:t>brand</a:t>
            </a:r>
            <a:r>
              <a:rPr lang="en-US" dirty="0">
                <a:latin typeface="Times New Roman" panose="02020603050405020304" pitchFamily="18" charset="0"/>
                <a:cs typeface="Times New Roman" panose="02020603050405020304" pitchFamily="18" charset="0"/>
              </a:rPr>
              <a:t> reputation and improving your audience's perception of your </a:t>
            </a:r>
            <a:r>
              <a:rPr lang="en-US" b="1" dirty="0">
                <a:latin typeface="Times New Roman" panose="02020603050405020304" pitchFamily="18" charset="0"/>
                <a:cs typeface="Times New Roman" panose="02020603050405020304" pitchFamily="18" charset="0"/>
              </a:rPr>
              <a:t>brand</a:t>
            </a:r>
            <a:r>
              <a:rPr lang="en-US" dirty="0">
                <a:latin typeface="Times New Roman" panose="02020603050405020304" pitchFamily="18" charset="0"/>
                <a:cs typeface="Times New Roman" panose="02020603050405020304" pitchFamily="18" charset="0"/>
              </a:rPr>
              <a:t> in a way that builds </a:t>
            </a:r>
            <a:r>
              <a:rPr lang="en-US" b="1" dirty="0">
                <a:latin typeface="Times New Roman" panose="02020603050405020304" pitchFamily="18" charset="0"/>
                <a:cs typeface="Times New Roman" panose="02020603050405020304" pitchFamily="18" charset="0"/>
              </a:rPr>
              <a:t>brand</a:t>
            </a:r>
            <a:r>
              <a:rPr lang="en-US" dirty="0">
                <a:latin typeface="Times New Roman" panose="02020603050405020304" pitchFamily="18" charset="0"/>
                <a:cs typeface="Times New Roman" panose="02020603050405020304" pitchFamily="18" charset="0"/>
              </a:rPr>
              <a:t> awareness, equity, and loyalty. </a:t>
            </a:r>
            <a:endParaRPr lang="en-US" dirty="0">
              <a:latin typeface="Times New Roman" panose="02020603050405020304" pitchFamily="18" charset="0"/>
              <a:cs typeface="Times New Roman" panose="02020603050405020304" pitchFamily="18" charset="0"/>
            </a:endParaRPr>
          </a:p>
        </p:txBody>
      </p:sp>
      <p:sp>
        <p:nvSpPr>
          <p:cNvPr id="3" name="Title 2"/>
          <p:cNvSpPr>
            <a:spLocks noGrp="1"/>
          </p:cNvSpPr>
          <p:nvPr>
            <p:ph type="title"/>
          </p:nvPr>
        </p:nvSpPr>
        <p:spPr/>
        <p:txBody>
          <a:bodyPr/>
          <a:lstStyle/>
          <a:p>
            <a:endParaRPr lang="en-US"/>
          </a:p>
        </p:txBody>
      </p:sp>
    </p:spTree>
    <p:extLst>
      <p:ext uri="{BB962C8B-B14F-4D97-AF65-F5344CB8AC3E}">
        <p14:creationId xmlns:p14="http://schemas.microsoft.com/office/powerpoint/2010/main" val="368463930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fontAlgn="base"/>
            <a:r>
              <a:rPr lang="en-US" dirty="0">
                <a:latin typeface="Times New Roman" panose="02020603050405020304" pitchFamily="18" charset="0"/>
                <a:cs typeface="Times New Roman" panose="02020603050405020304" pitchFamily="18" charset="0"/>
              </a:rPr>
              <a:t>If your business </a:t>
            </a:r>
            <a:r>
              <a:rPr lang="en-US" dirty="0" smtClean="0">
                <a:latin typeface="Times New Roman" panose="02020603050405020304" pitchFamily="18" charset="0"/>
                <a:cs typeface="Times New Roman" panose="02020603050405020304" pitchFamily="18" charset="0"/>
              </a:rPr>
              <a:t>is </a:t>
            </a:r>
            <a:r>
              <a:rPr lang="en-US" dirty="0">
                <a:latin typeface="Times New Roman" panose="02020603050405020304" pitchFamily="18" charset="0"/>
                <a:cs typeface="Times New Roman" panose="02020603050405020304" pitchFamily="18" charset="0"/>
              </a:rPr>
              <a:t>a person, your brand would </a:t>
            </a:r>
            <a:r>
              <a:rPr lang="en-US" dirty="0" smtClean="0">
                <a:latin typeface="Times New Roman" panose="02020603050405020304" pitchFamily="18" charset="0"/>
                <a:cs typeface="Times New Roman" panose="02020603050405020304" pitchFamily="18" charset="0"/>
              </a:rPr>
              <a:t>be </a:t>
            </a:r>
            <a:r>
              <a:rPr lang="en-US" dirty="0">
                <a:latin typeface="Times New Roman" panose="02020603050405020304" pitchFamily="18" charset="0"/>
                <a:cs typeface="Times New Roman" panose="02020603050405020304" pitchFamily="18" charset="0"/>
              </a:rPr>
              <a:t>its personality. It’d be how you introduce yourself to new friends </a:t>
            </a:r>
            <a:r>
              <a:rPr lang="en-US" dirty="0" smtClean="0">
                <a:latin typeface="Times New Roman" panose="02020603050405020304" pitchFamily="18" charset="0"/>
                <a:cs typeface="Times New Roman" panose="02020603050405020304" pitchFamily="18" charset="0"/>
              </a:rPr>
              <a:t>(i.e. </a:t>
            </a:r>
            <a:r>
              <a:rPr lang="en-US" dirty="0">
                <a:latin typeface="Times New Roman" panose="02020603050405020304" pitchFamily="18" charset="0"/>
                <a:cs typeface="Times New Roman" panose="02020603050405020304" pitchFamily="18" charset="0"/>
              </a:rPr>
              <a:t>customers) and how you build a trusting relationship with them. Your brand is a living, breathing entity … and it’s your job to help it grow and improve.</a:t>
            </a:r>
          </a:p>
          <a:p>
            <a:pPr fontAlgn="base"/>
            <a:r>
              <a:rPr lang="en-US" dirty="0">
                <a:latin typeface="Times New Roman" panose="02020603050405020304" pitchFamily="18" charset="0"/>
                <a:cs typeface="Times New Roman" panose="02020603050405020304" pitchFamily="18" charset="0"/>
              </a:rPr>
              <a:t>This is what we call </a:t>
            </a:r>
            <a:r>
              <a:rPr lang="en-US" b="1" dirty="0">
                <a:latin typeface="Times New Roman" panose="02020603050405020304" pitchFamily="18" charset="0"/>
                <a:cs typeface="Times New Roman" panose="02020603050405020304" pitchFamily="18" charset="0"/>
              </a:rPr>
              <a:t>brand management</a:t>
            </a:r>
            <a:r>
              <a:rPr lang="en-US" dirty="0" smtClean="0">
                <a:latin typeface="Times New Roman" panose="02020603050405020304" pitchFamily="18" charset="0"/>
                <a:cs typeface="Times New Roman" panose="02020603050405020304" pitchFamily="18" charset="0"/>
              </a:rPr>
              <a:t>.</a:t>
            </a:r>
          </a:p>
          <a:p>
            <a:pPr fontAlgn="base"/>
            <a:endParaRPr lang="en-US" dirty="0" smtClean="0">
              <a:latin typeface="Times New Roman" panose="02020603050405020304" pitchFamily="18" charset="0"/>
              <a:cs typeface="Times New Roman" panose="02020603050405020304" pitchFamily="18" charset="0"/>
            </a:endParaRPr>
          </a:p>
          <a:p>
            <a:pPr fontAlgn="base"/>
            <a:r>
              <a:rPr lang="en-US" dirty="0" smtClean="0">
                <a:latin typeface="Times New Roman" panose="02020603050405020304" pitchFamily="18" charset="0"/>
                <a:cs typeface="Times New Roman" panose="02020603050405020304" pitchFamily="18" charset="0"/>
              </a:rPr>
              <a:t>While</a:t>
            </a:r>
            <a:r>
              <a:rPr lang="en-US" dirty="0">
                <a:latin typeface="Times New Roman" panose="02020603050405020304" pitchFamily="18" charset="0"/>
                <a:cs typeface="Times New Roman" panose="02020603050405020304" pitchFamily="18" charset="0"/>
              </a:rPr>
              <a:t> </a:t>
            </a:r>
            <a:r>
              <a:rPr lang="en-US" b="1" dirty="0">
                <a:latin typeface="Times New Roman" panose="02020603050405020304" pitchFamily="18" charset="0"/>
                <a:cs typeface="Times New Roman" panose="02020603050405020304" pitchFamily="18" charset="0"/>
              </a:rPr>
              <a:t>branding</a:t>
            </a:r>
            <a:r>
              <a:rPr lang="en-US" dirty="0">
                <a:latin typeface="Times New Roman" panose="02020603050405020304" pitchFamily="18" charset="0"/>
                <a:cs typeface="Times New Roman" panose="02020603050405020304" pitchFamily="18" charset="0"/>
              </a:rPr>
              <a:t> is the process of building your </a:t>
            </a:r>
            <a:r>
              <a:rPr lang="en-US" b="1" dirty="0">
                <a:latin typeface="Times New Roman" panose="02020603050405020304" pitchFamily="18" charset="0"/>
                <a:cs typeface="Times New Roman" panose="02020603050405020304" pitchFamily="18" charset="0"/>
              </a:rPr>
              <a:t>brand</a:t>
            </a:r>
            <a:r>
              <a:rPr lang="en-US" dirty="0">
                <a:latin typeface="Times New Roman" panose="02020603050405020304" pitchFamily="18" charset="0"/>
                <a:cs typeface="Times New Roman" panose="02020603050405020304" pitchFamily="18" charset="0"/>
              </a:rPr>
              <a:t>, </a:t>
            </a:r>
            <a:r>
              <a:rPr lang="en-US" b="1" dirty="0">
                <a:latin typeface="Times New Roman" panose="02020603050405020304" pitchFamily="18" charset="0"/>
                <a:cs typeface="Times New Roman" panose="02020603050405020304" pitchFamily="18" charset="0"/>
              </a:rPr>
              <a:t>brand management</a:t>
            </a:r>
            <a:r>
              <a:rPr lang="en-US" dirty="0">
                <a:latin typeface="Times New Roman" panose="02020603050405020304" pitchFamily="18" charset="0"/>
                <a:cs typeface="Times New Roman" panose="02020603050405020304" pitchFamily="18" charset="0"/>
              </a:rPr>
              <a:t> is the process of monitoring and maintaining it.</a:t>
            </a:r>
          </a:p>
          <a:p>
            <a:pPr fontAlgn="base"/>
            <a:endParaRPr lang="en-US" dirty="0">
              <a:latin typeface="Times New Roman" panose="02020603050405020304" pitchFamily="18" charset="0"/>
              <a:cs typeface="Times New Roman" panose="02020603050405020304" pitchFamily="18" charset="0"/>
            </a:endParaRPr>
          </a:p>
        </p:txBody>
      </p:sp>
      <p:sp>
        <p:nvSpPr>
          <p:cNvPr id="3" name="Title 2"/>
          <p:cNvSpPr>
            <a:spLocks noGrp="1"/>
          </p:cNvSpPr>
          <p:nvPr>
            <p:ph type="title"/>
          </p:nvPr>
        </p:nvSpPr>
        <p:spPr/>
        <p:txBody>
          <a:bodyPr/>
          <a:lstStyle/>
          <a:p>
            <a:endParaRPr lang="en-US"/>
          </a:p>
        </p:txBody>
      </p:sp>
    </p:spTree>
    <p:extLst>
      <p:ext uri="{BB962C8B-B14F-4D97-AF65-F5344CB8AC3E}">
        <p14:creationId xmlns:p14="http://schemas.microsoft.com/office/powerpoint/2010/main" val="343182232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smtClean="0">
                <a:latin typeface="Times New Roman" panose="02020603050405020304" pitchFamily="18" charset="0"/>
                <a:cs typeface="Times New Roman" panose="02020603050405020304" pitchFamily="18" charset="0"/>
              </a:rPr>
              <a:t>Brand Awareness</a:t>
            </a:r>
          </a:p>
          <a:p>
            <a:r>
              <a:rPr lang="en-US" dirty="0" smtClean="0">
                <a:latin typeface="Times New Roman" panose="02020603050405020304" pitchFamily="18" charset="0"/>
                <a:cs typeface="Times New Roman" panose="02020603050405020304" pitchFamily="18" charset="0"/>
              </a:rPr>
              <a:t>Brand Equity</a:t>
            </a:r>
          </a:p>
          <a:p>
            <a:r>
              <a:rPr lang="en-US" dirty="0" smtClean="0">
                <a:latin typeface="Times New Roman" panose="02020603050405020304" pitchFamily="18" charset="0"/>
                <a:cs typeface="Times New Roman" panose="02020603050405020304" pitchFamily="18" charset="0"/>
              </a:rPr>
              <a:t>Brand Loyalty</a:t>
            </a:r>
          </a:p>
          <a:p>
            <a:r>
              <a:rPr lang="en-US" dirty="0" smtClean="0">
                <a:latin typeface="Times New Roman" panose="02020603050405020304" pitchFamily="18" charset="0"/>
                <a:cs typeface="Times New Roman" panose="02020603050405020304" pitchFamily="18" charset="0"/>
              </a:rPr>
              <a:t>Brand Recognition</a:t>
            </a:r>
          </a:p>
          <a:p>
            <a:r>
              <a:rPr lang="en-US" dirty="0" smtClean="0">
                <a:latin typeface="Times New Roman" panose="02020603050405020304" pitchFamily="18" charset="0"/>
                <a:cs typeface="Times New Roman" panose="02020603050405020304" pitchFamily="18" charset="0"/>
              </a:rPr>
              <a:t>Brand Reputation</a:t>
            </a:r>
            <a:endParaRPr lang="en-US" dirty="0">
              <a:latin typeface="Times New Roman" panose="02020603050405020304" pitchFamily="18" charset="0"/>
              <a:cs typeface="Times New Roman" panose="02020603050405020304" pitchFamily="18" charset="0"/>
            </a:endParaRPr>
          </a:p>
        </p:txBody>
      </p:sp>
      <p:sp>
        <p:nvSpPr>
          <p:cNvPr id="3" name="Title 2"/>
          <p:cNvSpPr>
            <a:spLocks noGrp="1"/>
          </p:cNvSpPr>
          <p:nvPr>
            <p:ph type="title"/>
          </p:nvPr>
        </p:nvSpPr>
        <p:spPr/>
        <p:txBody>
          <a:bodyPr>
            <a:normAutofit/>
          </a:bodyPr>
          <a:lstStyle/>
          <a:p>
            <a:pPr marL="571500" indent="-571500">
              <a:buFont typeface="Wingdings" panose="05000000000000000000" pitchFamily="2" charset="2"/>
              <a:buChar char="Ø"/>
            </a:pPr>
            <a:r>
              <a:rPr lang="en-US" sz="4000" b="1" u="sng" dirty="0" smtClean="0">
                <a:latin typeface="Times New Roman" panose="02020603050405020304" pitchFamily="18" charset="0"/>
                <a:cs typeface="Times New Roman" panose="02020603050405020304" pitchFamily="18" charset="0"/>
              </a:rPr>
              <a:t>Principles of Brand Management</a:t>
            </a:r>
            <a:endParaRPr lang="en-US" sz="4000" b="1" u="sng"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12530981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b="1" u="sng" dirty="0">
                <a:latin typeface="Times New Roman" panose="02020603050405020304" pitchFamily="18" charset="0"/>
                <a:cs typeface="Times New Roman" panose="02020603050405020304" pitchFamily="18" charset="0"/>
                <a:hlinkClick r:id="rId2"/>
              </a:rPr>
              <a:t>Brand awareness</a:t>
            </a:r>
            <a:r>
              <a:rPr lang="en-US" dirty="0">
                <a:latin typeface="Times New Roman" panose="02020603050405020304" pitchFamily="18" charset="0"/>
                <a:cs typeface="Times New Roman" panose="02020603050405020304" pitchFamily="18" charset="0"/>
              </a:rPr>
              <a:t> is how familiar the general public and your target audience is with your brand. Brand awareness is important because consumers can’t engage with or purchase products or services from your brand if they’re not aware of </a:t>
            </a:r>
            <a:r>
              <a:rPr lang="en-US" dirty="0" smtClean="0">
                <a:latin typeface="Times New Roman" panose="02020603050405020304" pitchFamily="18" charset="0"/>
                <a:cs typeface="Times New Roman" panose="02020603050405020304" pitchFamily="18" charset="0"/>
              </a:rPr>
              <a:t>it.</a:t>
            </a:r>
            <a:endParaRPr lang="en-US" dirty="0">
              <a:latin typeface="Times New Roman" panose="02020603050405020304" pitchFamily="18" charset="0"/>
              <a:cs typeface="Times New Roman" panose="02020603050405020304" pitchFamily="18" charset="0"/>
            </a:endParaRPr>
          </a:p>
        </p:txBody>
      </p:sp>
      <p:sp>
        <p:nvSpPr>
          <p:cNvPr id="3" name="Title 2"/>
          <p:cNvSpPr>
            <a:spLocks noGrp="1"/>
          </p:cNvSpPr>
          <p:nvPr>
            <p:ph type="title"/>
          </p:nvPr>
        </p:nvSpPr>
        <p:spPr/>
        <p:txBody>
          <a:bodyPr/>
          <a:lstStyle/>
          <a:p>
            <a:r>
              <a:rPr lang="en-US" b="1" u="sng" dirty="0" smtClean="0">
                <a:latin typeface="Times New Roman" panose="02020603050405020304" pitchFamily="18" charset="0"/>
                <a:cs typeface="Times New Roman" panose="02020603050405020304" pitchFamily="18" charset="0"/>
              </a:rPr>
              <a:t>Brand Awareness</a:t>
            </a:r>
            <a:endParaRPr lang="en-US" b="1" u="sng" dirty="0">
              <a:latin typeface="Times New Roman" panose="02020603050405020304" pitchFamily="18" charset="0"/>
              <a:cs typeface="Times New Roman" panose="02020603050405020304" pitchFamily="18" charset="0"/>
            </a:endParaRP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687950" y="2966477"/>
            <a:ext cx="3952875" cy="3076575"/>
          </a:xfrm>
          <a:prstGeom prst="rect">
            <a:avLst/>
          </a:prstGeom>
        </p:spPr>
      </p:pic>
    </p:spTree>
    <p:extLst>
      <p:ext uri="{BB962C8B-B14F-4D97-AF65-F5344CB8AC3E}">
        <p14:creationId xmlns:p14="http://schemas.microsoft.com/office/powerpoint/2010/main" val="193003880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a:latin typeface="Times New Roman" panose="02020603050405020304" pitchFamily="18" charset="0"/>
                <a:cs typeface="Times New Roman" panose="02020603050405020304" pitchFamily="18" charset="0"/>
              </a:rPr>
              <a:t>Brand equity is a marketing term that describes a brand’s value. That value is determined by consumer perception of and experiences with the brand. If people think highly of a brand, it has positive brand equity. When a brand consistently under-delivers and disappoints to the point where people recommend that others avoid it, it has negative brand equity.</a:t>
            </a:r>
            <a:endParaRPr lang="en-US" dirty="0">
              <a:latin typeface="Times New Roman" panose="02020603050405020304" pitchFamily="18" charset="0"/>
              <a:cs typeface="Times New Roman" panose="02020603050405020304" pitchFamily="18" charset="0"/>
            </a:endParaRPr>
          </a:p>
        </p:txBody>
      </p:sp>
      <p:sp>
        <p:nvSpPr>
          <p:cNvPr id="3" name="Title 2"/>
          <p:cNvSpPr>
            <a:spLocks noGrp="1"/>
          </p:cNvSpPr>
          <p:nvPr>
            <p:ph type="title"/>
          </p:nvPr>
        </p:nvSpPr>
        <p:spPr/>
        <p:txBody>
          <a:bodyPr/>
          <a:lstStyle/>
          <a:p>
            <a:r>
              <a:rPr lang="en-US" b="1" u="sng" dirty="0" smtClean="0">
                <a:latin typeface="Times New Roman" panose="02020603050405020304" pitchFamily="18" charset="0"/>
                <a:cs typeface="Times New Roman" panose="02020603050405020304" pitchFamily="18" charset="0"/>
              </a:rPr>
              <a:t>Brand Equity</a:t>
            </a:r>
            <a:endParaRPr lang="en-US" b="1" u="sng" dirty="0">
              <a:latin typeface="Times New Roman" panose="02020603050405020304" pitchFamily="18" charset="0"/>
              <a:cs typeface="Times New Roman" panose="02020603050405020304" pitchFamily="18" charset="0"/>
            </a:endParaRP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920317" y="4025151"/>
            <a:ext cx="3934385" cy="1967193"/>
          </a:xfrm>
          <a:prstGeom prst="rect">
            <a:avLst/>
          </a:prstGeom>
        </p:spPr>
      </p:pic>
    </p:spTree>
    <p:extLst>
      <p:ext uri="{BB962C8B-B14F-4D97-AF65-F5344CB8AC3E}">
        <p14:creationId xmlns:p14="http://schemas.microsoft.com/office/powerpoint/2010/main" val="243481139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a:latin typeface="Times New Roman" panose="02020603050405020304" pitchFamily="18" charset="0"/>
                <a:cs typeface="Times New Roman" panose="02020603050405020304" pitchFamily="18" charset="0"/>
              </a:rPr>
              <a:t>Brand loyalty refers to how consistently your customers and followers engage with and purchase from your brand. While your marketing can’t necessarily influence this, your customer service department can — focusing on satisfaction and relationship-building can bring customers back time and time again. Brand loyalty is important because it creates brand ambassadors who </a:t>
            </a:r>
            <a:r>
              <a:rPr lang="en-US" b="1" dirty="0">
                <a:latin typeface="Times New Roman" panose="02020603050405020304" pitchFamily="18" charset="0"/>
                <a:cs typeface="Times New Roman" panose="02020603050405020304" pitchFamily="18" charset="0"/>
                <a:hlinkClick r:id="rId2"/>
              </a:rPr>
              <a:t>do your marketing </a:t>
            </a:r>
            <a:r>
              <a:rPr lang="en-US" b="1" i="1" dirty="0">
                <a:latin typeface="Times New Roman" panose="02020603050405020304" pitchFamily="18" charset="0"/>
                <a:cs typeface="Times New Roman" panose="02020603050405020304" pitchFamily="18" charset="0"/>
                <a:hlinkClick r:id="rId2"/>
              </a:rPr>
              <a:t>for</a:t>
            </a:r>
            <a:r>
              <a:rPr lang="en-US" b="1" dirty="0">
                <a:latin typeface="Times New Roman" panose="02020603050405020304" pitchFamily="18" charset="0"/>
                <a:cs typeface="Times New Roman" panose="02020603050405020304" pitchFamily="18" charset="0"/>
                <a:hlinkClick r:id="rId2"/>
              </a:rPr>
              <a:t> you</a:t>
            </a:r>
            <a:r>
              <a:rPr lang="en-US" dirty="0">
                <a:latin typeface="Times New Roman" panose="02020603050405020304" pitchFamily="18" charset="0"/>
                <a:cs typeface="Times New Roman" panose="02020603050405020304" pitchFamily="18" charset="0"/>
              </a:rPr>
              <a:t>.</a:t>
            </a:r>
            <a:endParaRPr lang="en-US" dirty="0">
              <a:latin typeface="Times New Roman" panose="02020603050405020304" pitchFamily="18" charset="0"/>
              <a:cs typeface="Times New Roman" panose="02020603050405020304" pitchFamily="18" charset="0"/>
            </a:endParaRPr>
          </a:p>
        </p:txBody>
      </p:sp>
      <p:sp>
        <p:nvSpPr>
          <p:cNvPr id="3" name="Title 2"/>
          <p:cNvSpPr>
            <a:spLocks noGrp="1"/>
          </p:cNvSpPr>
          <p:nvPr>
            <p:ph type="title"/>
          </p:nvPr>
        </p:nvSpPr>
        <p:spPr/>
        <p:txBody>
          <a:bodyPr/>
          <a:lstStyle/>
          <a:p>
            <a:r>
              <a:rPr lang="en-US" b="1" u="sng" dirty="0" smtClean="0">
                <a:latin typeface="Times New Roman" panose="02020603050405020304" pitchFamily="18" charset="0"/>
                <a:cs typeface="Times New Roman" panose="02020603050405020304" pitchFamily="18" charset="0"/>
              </a:rPr>
              <a:t>Brand Loyalty</a:t>
            </a:r>
            <a:endParaRPr lang="en-US" b="1" u="sng" dirty="0">
              <a:latin typeface="Times New Roman" panose="02020603050405020304" pitchFamily="18" charset="0"/>
              <a:cs typeface="Times New Roman" panose="02020603050405020304" pitchFamily="18" charset="0"/>
            </a:endParaRPr>
          </a:p>
        </p:txBody>
      </p:sp>
      <p:pic>
        <p:nvPicPr>
          <p:cNvPr id="4" name="Picture 3"/>
          <p:cNvPicPr>
            <a:picLocks noChangeAspect="1"/>
          </p:cNvPicPr>
          <p:nvPr/>
        </p:nvPicPr>
        <p:blipFill rotWithShape="1">
          <a:blip r:embed="rId3">
            <a:extLst>
              <a:ext uri="{28A0092B-C50C-407E-A947-70E740481C1C}">
                <a14:useLocalDpi xmlns:a14="http://schemas.microsoft.com/office/drawing/2010/main" val="0"/>
              </a:ext>
            </a:extLst>
          </a:blip>
          <a:srcRect l="1373" t="21062" b="20164"/>
          <a:stretch/>
        </p:blipFill>
        <p:spPr>
          <a:xfrm>
            <a:off x="6642847" y="4142134"/>
            <a:ext cx="5123329" cy="2034829"/>
          </a:xfrm>
          <a:prstGeom prst="rect">
            <a:avLst/>
          </a:prstGeom>
        </p:spPr>
      </p:pic>
    </p:spTree>
    <p:extLst>
      <p:ext uri="{BB962C8B-B14F-4D97-AF65-F5344CB8AC3E}">
        <p14:creationId xmlns:p14="http://schemas.microsoft.com/office/powerpoint/2010/main" val="326896911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fontAlgn="base"/>
            <a:r>
              <a:rPr lang="en-US" dirty="0" smtClean="0">
                <a:latin typeface="Times New Roman" panose="02020603050405020304" pitchFamily="18" charset="0"/>
                <a:cs typeface="Times New Roman" panose="02020603050405020304" pitchFamily="18" charset="0"/>
              </a:rPr>
              <a:t>Brand </a:t>
            </a:r>
            <a:r>
              <a:rPr lang="en-US" dirty="0">
                <a:latin typeface="Times New Roman" panose="02020603050405020304" pitchFamily="18" charset="0"/>
                <a:cs typeface="Times New Roman" panose="02020603050405020304" pitchFamily="18" charset="0"/>
              </a:rPr>
              <a:t>recognition is how well a consumer, ideally in your target audience, can recognize your brand — through your logo, tagline, packaging, etc. — </a:t>
            </a:r>
            <a:r>
              <a:rPr lang="en-US" i="1" dirty="0">
                <a:latin typeface="Times New Roman" panose="02020603050405020304" pitchFamily="18" charset="0"/>
                <a:cs typeface="Times New Roman" panose="02020603050405020304" pitchFamily="18" charset="0"/>
              </a:rPr>
              <a:t>without</a:t>
            </a:r>
            <a:r>
              <a:rPr lang="en-US" dirty="0">
                <a:latin typeface="Times New Roman" panose="02020603050405020304" pitchFamily="18" charset="0"/>
                <a:cs typeface="Times New Roman" panose="02020603050405020304" pitchFamily="18" charset="0"/>
              </a:rPr>
              <a:t> seeing your </a:t>
            </a:r>
            <a:r>
              <a:rPr lang="en-US" b="1" dirty="0">
                <a:latin typeface="Times New Roman" panose="02020603050405020304" pitchFamily="18" charset="0"/>
                <a:cs typeface="Times New Roman" panose="02020603050405020304" pitchFamily="18" charset="0"/>
                <a:hlinkClick r:id="rId2"/>
              </a:rPr>
              <a:t>brand name</a:t>
            </a:r>
            <a:r>
              <a:rPr lang="en-US" dirty="0">
                <a:latin typeface="Times New Roman" panose="02020603050405020304" pitchFamily="18" charset="0"/>
                <a:cs typeface="Times New Roman" panose="02020603050405020304" pitchFamily="18" charset="0"/>
              </a:rPr>
              <a:t>. This concept goes hand-in-hand with </a:t>
            </a:r>
            <a:r>
              <a:rPr lang="en-US" i="1" dirty="0">
                <a:latin typeface="Times New Roman" panose="02020603050405020304" pitchFamily="18" charset="0"/>
                <a:cs typeface="Times New Roman" panose="02020603050405020304" pitchFamily="18" charset="0"/>
              </a:rPr>
              <a:t>brand recall</a:t>
            </a:r>
            <a:r>
              <a:rPr lang="en-US" dirty="0">
                <a:latin typeface="Times New Roman" panose="02020603050405020304" pitchFamily="18" charset="0"/>
                <a:cs typeface="Times New Roman" panose="02020603050405020304" pitchFamily="18" charset="0"/>
              </a:rPr>
              <a:t>, which is the ability to think of a brand without seeing or hearing any branding prompts</a:t>
            </a:r>
            <a:r>
              <a:rPr lang="en-US" dirty="0" smtClean="0">
                <a:latin typeface="Times New Roman" panose="02020603050405020304" pitchFamily="18" charset="0"/>
                <a:cs typeface="Times New Roman" panose="02020603050405020304" pitchFamily="18" charset="0"/>
              </a:rPr>
              <a:t>.</a:t>
            </a:r>
          </a:p>
          <a:p>
            <a:pPr fontAlgn="base"/>
            <a:r>
              <a:rPr lang="en-US" dirty="0" smtClean="0">
                <a:latin typeface="Times New Roman" panose="02020603050405020304" pitchFamily="18" charset="0"/>
                <a:cs typeface="Times New Roman" panose="02020603050405020304" pitchFamily="18" charset="0"/>
              </a:rPr>
              <a:t> </a:t>
            </a:r>
            <a:r>
              <a:rPr lang="en-US" dirty="0">
                <a:latin typeface="Times New Roman" panose="02020603050405020304" pitchFamily="18" charset="0"/>
                <a:cs typeface="Times New Roman" panose="02020603050405020304" pitchFamily="18" charset="0"/>
              </a:rPr>
              <a:t>Brand recognition is important because, by recognizing and recalling your brand, consumers keep your brand top-of-mind and are more likely to choose your brand above the competition</a:t>
            </a:r>
          </a:p>
        </p:txBody>
      </p:sp>
      <p:sp>
        <p:nvSpPr>
          <p:cNvPr id="3" name="Title 2"/>
          <p:cNvSpPr>
            <a:spLocks noGrp="1"/>
          </p:cNvSpPr>
          <p:nvPr>
            <p:ph type="title"/>
          </p:nvPr>
        </p:nvSpPr>
        <p:spPr/>
        <p:txBody>
          <a:bodyPr/>
          <a:lstStyle/>
          <a:p>
            <a:pPr fontAlgn="base"/>
            <a:r>
              <a:rPr lang="en-US" b="1" u="sng" dirty="0">
                <a:latin typeface="Times New Roman" panose="02020603050405020304" pitchFamily="18" charset="0"/>
                <a:cs typeface="Times New Roman" panose="02020603050405020304" pitchFamily="18" charset="0"/>
              </a:rPr>
              <a:t>Brand Recognition</a:t>
            </a:r>
            <a:endParaRPr lang="en-US" b="1" u="sng"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773510166"/>
      </p:ext>
    </p:extLst>
  </p:cSld>
  <p:clrMapOvr>
    <a:masterClrMapping/>
  </p:clrMapOvr>
</p:sld>
</file>

<file path=ppt/theme/theme1.xml><?xml version="1.0" encoding="utf-8"?>
<a:theme xmlns:a="http://schemas.openxmlformats.org/drawingml/2006/main" name="Office Theme">
  <a:themeElements>
    <a:clrScheme name="Blue Warm">
      <a:dk1>
        <a:sysClr val="windowText" lastClr="000000"/>
      </a:dk1>
      <a:lt1>
        <a:sysClr val="window" lastClr="FFFFFF"/>
      </a:lt1>
      <a:dk2>
        <a:srgbClr val="242852"/>
      </a:dk2>
      <a:lt2>
        <a:srgbClr val="ACCBF9"/>
      </a:lt2>
      <a:accent1>
        <a:srgbClr val="4A66AC"/>
      </a:accent1>
      <a:accent2>
        <a:srgbClr val="629DD1"/>
      </a:accent2>
      <a:accent3>
        <a:srgbClr val="297FD5"/>
      </a:accent3>
      <a:accent4>
        <a:srgbClr val="7F8FA9"/>
      </a:accent4>
      <a:accent5>
        <a:srgbClr val="5AA2AE"/>
      </a:accent5>
      <a:accent6>
        <a:srgbClr val="9D90A0"/>
      </a:accent6>
      <a:hlink>
        <a:srgbClr val="9454C3"/>
      </a:hlink>
      <a:folHlink>
        <a:srgbClr val="3EBBF0"/>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Modern presentationTF16411254.potx" id="{856A3638-C89C-468F-B2D3-94DA7F701BF7}" vid="{2B0C2FFE-1B57-46B1-BD5A-BF924309ED99}"/>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MediaServiceKeyPoints xmlns="71af3243-3dd4-4a8d-8c0d-dd76da1f02a5"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79F111ED35F8CC479449609E8A0923A6" ma:contentTypeVersion="11" ma:contentTypeDescription="Create a new document." ma:contentTypeScope="" ma:versionID="96291512c1ee715ab617f4c07df79fc1">
  <xsd:schema xmlns:xsd="http://www.w3.org/2001/XMLSchema" xmlns:xs="http://www.w3.org/2001/XMLSchema" xmlns:p="http://schemas.microsoft.com/office/2006/metadata/properties" xmlns:ns2="71af3243-3dd4-4a8d-8c0d-dd76da1f02a5" xmlns:ns3="16c05727-aa75-4e4a-9b5f-8a80a1165891" targetNamespace="http://schemas.microsoft.com/office/2006/metadata/properties" ma:root="true" ma:fieldsID="8256c27c40ca5c40ce1cf6c44f0205df" ns2:_="" ns3:_="">
    <xsd:import namespace="71af3243-3dd4-4a8d-8c0d-dd76da1f02a5"/>
    <xsd:import namespace="16c05727-aa75-4e4a-9b5f-8a80a1165891"/>
    <xsd:element name="properties">
      <xsd:complexType>
        <xsd:sequence>
          <xsd:element name="documentManagement">
            <xsd:complexType>
              <xsd:all>
                <xsd:element ref="ns2:MediaServiceMetadata" minOccurs="0"/>
                <xsd:element ref="ns2:MediaServiceFastMetadata" minOccurs="0"/>
                <xsd:element ref="ns2:MediaServiceOCR" minOccurs="0"/>
                <xsd:element ref="ns2:MediaServiceAutoTags" minOccurs="0"/>
                <xsd:element ref="ns2:MediaServiceEventHashCode" minOccurs="0"/>
                <xsd:element ref="ns2:MediaServiceGenerationTime" minOccurs="0"/>
                <xsd:element ref="ns3:SharedWithUsers" minOccurs="0"/>
                <xsd:element ref="ns3:SharedWithDetails" minOccurs="0"/>
                <xsd:element ref="ns2:MediaServiceAutoKeyPoints" minOccurs="0"/>
                <xsd:element ref="ns2:MediaServiceKeyPoints" minOccurs="0"/>
                <xsd:element ref="ns2:MediaServiceDateTake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1af3243-3dd4-4a8d-8c0d-dd76da1f02a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CR" ma:index="10" nillable="true" ma:displayName="MediaServiceOCR" ma:internalName="MediaServiceOCR" ma:readOnly="true">
      <xsd:simpleType>
        <xsd:restriction base="dms:Note">
          <xsd:maxLength value="255"/>
        </xsd:restriction>
      </xsd:simpleType>
    </xsd:element>
    <xsd:element name="MediaServiceAutoTags" ma:index="11" nillable="true" ma:displayName="MediaServiceAutoTags" ma:internalName="MediaServiceAutoTags"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false">
      <xsd:simpleType>
        <xsd:restriction base="dms:Note">
          <xsd:maxLength value="255"/>
        </xsd:restriction>
      </xsd:simpleType>
    </xsd:element>
    <xsd:element name="MediaServiceDateTaken" ma:index="18" nillable="true" ma:displayName="MediaServiceDateTaken" ma:hidden="true" ma:internalName="MediaServiceDateTake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16c05727-aa75-4e4a-9b5f-8a80a1165891" elementFormDefault="qualified">
    <xsd:import namespace="http://schemas.microsoft.com/office/2006/documentManagement/types"/>
    <xsd:import namespace="http://schemas.microsoft.com/office/infopath/2007/PartnerControls"/>
    <xsd:element name="SharedWithUsers" ma:index="14"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271DA07E-9A1F-402C-A357-ABD24F8C703B}">
  <ds:schemaRefs>
    <ds:schemaRef ds:uri="http://schemas.microsoft.com/office/2006/metadata/properties"/>
    <ds:schemaRef ds:uri="http://schemas.microsoft.com/office/infopath/2007/PartnerControls"/>
    <ds:schemaRef ds:uri="71af3243-3dd4-4a8d-8c0d-dd76da1f02a5"/>
  </ds:schemaRefs>
</ds:datastoreItem>
</file>

<file path=customXml/itemProps2.xml><?xml version="1.0" encoding="utf-8"?>
<ds:datastoreItem xmlns:ds="http://schemas.openxmlformats.org/officeDocument/2006/customXml" ds:itemID="{5215998C-280A-471A-8BB1-CDC2B95FC29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1af3243-3dd4-4a8d-8c0d-dd76da1f02a5"/>
    <ds:schemaRef ds:uri="16c05727-aa75-4e4a-9b5f-8a80a1165891"/>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6D0B596E-8E5F-4DB7-9C0B-A416410C0FAB}">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Modern presentation</Template>
  <TotalTime>0</TotalTime>
  <Words>1051</Words>
  <Application>Microsoft Office PowerPoint</Application>
  <PresentationFormat>Widescreen</PresentationFormat>
  <Paragraphs>83</Paragraphs>
  <Slides>29</Slides>
  <Notes>0</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29</vt:i4>
      </vt:variant>
    </vt:vector>
  </HeadingPairs>
  <TitlesOfParts>
    <vt:vector size="37" baseType="lpstr">
      <vt:lpstr>Arial</vt:lpstr>
      <vt:lpstr>Bebas</vt:lpstr>
      <vt:lpstr>Calibri</vt:lpstr>
      <vt:lpstr>Calibri Light</vt:lpstr>
      <vt:lpstr>Gill Sans</vt:lpstr>
      <vt:lpstr>Times New Roman</vt:lpstr>
      <vt:lpstr>Wingdings</vt:lpstr>
      <vt:lpstr>Office Theme</vt:lpstr>
      <vt:lpstr>Brand Management</vt:lpstr>
      <vt:lpstr>Brand:</vt:lpstr>
      <vt:lpstr>PowerPoint Presentation</vt:lpstr>
      <vt:lpstr>PowerPoint Presentation</vt:lpstr>
      <vt:lpstr>Principles of Brand Management</vt:lpstr>
      <vt:lpstr>Brand Awareness</vt:lpstr>
      <vt:lpstr>Brand Equity</vt:lpstr>
      <vt:lpstr>Brand Loyalty</vt:lpstr>
      <vt:lpstr>Brand Recognition</vt:lpstr>
      <vt:lpstr>Brand Reputation</vt:lpstr>
      <vt:lpstr>Brand Name</vt:lpstr>
      <vt:lpstr>Logo and Color Palette</vt:lpstr>
      <vt:lpstr>Typography</vt:lpstr>
      <vt:lpstr>Graphics</vt:lpstr>
      <vt:lpstr> </vt:lpstr>
      <vt:lpstr>Packaging</vt:lpstr>
      <vt:lpstr>Style Guide</vt:lpstr>
      <vt:lpstr>Functions of Brand Management</vt:lpstr>
      <vt:lpstr>PowerPoint Presentation</vt:lpstr>
      <vt:lpstr>PowerPoint Presentation</vt:lpstr>
      <vt:lpstr>Strategic Brand Management Process</vt:lpstr>
      <vt:lpstr>Identifying And Establishing Brand Positioning And Values</vt:lpstr>
      <vt:lpstr>2. Planning And Implementing Brand Marketing Programs</vt:lpstr>
      <vt:lpstr>PowerPoint Presentation</vt:lpstr>
      <vt:lpstr>3. Measuring and Interpreting Brand Performance</vt:lpstr>
      <vt:lpstr>PowerPoint Presentation</vt:lpstr>
      <vt:lpstr>PowerPoint Presentation</vt:lpstr>
      <vt:lpstr>4. Growing And Sustaining Brand Equity</vt:lpstr>
      <vt:lpstr>PowerPoint Presentation</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2020-03-08T14:45:18Z</dcterms:created>
  <dcterms:modified xsi:type="dcterms:W3CDTF">2020-03-08T17:03:18Z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0x01010079F111ED35F8CC479449609E8A0923A6</vt:lpwstr>
  </property>
</Properties>
</file>